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Mulish"/>
      <p:regular r:id="rId42"/>
      <p:bold r:id="rId43"/>
      <p:italic r:id="rId44"/>
      <p:boldItalic r:id="rId45"/>
    </p:embeddedFont>
    <p:embeddedFont>
      <p:font typeface="Anaheim"/>
      <p:regular r:id="rId46"/>
    </p:embeddedFont>
    <p:embeddedFont>
      <p:font typeface="Bebas Neue"/>
      <p:regular r:id="rId47"/>
    </p:embeddedFont>
    <p:embeddedFont>
      <p:font typeface="Mulish Black"/>
      <p:bold r:id="rId48"/>
      <p:boldItalic r:id="rId49"/>
    </p:embeddedFont>
    <p:embeddedFont>
      <p:font typeface="Mulish Medium"/>
      <p:regular r:id="rId50"/>
      <p:bold r:id="rId51"/>
      <p:italic r:id="rId52"/>
      <p:boldItalic r:id="rId53"/>
    </p:embeddedFont>
    <p:embeddedFont>
      <p:font typeface="PT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Mulish-regular.fntdata"/><Relationship Id="rId41" Type="http://schemas.openxmlformats.org/officeDocument/2006/relationships/slide" Target="slides/slide37.xml"/><Relationship Id="rId44" Type="http://schemas.openxmlformats.org/officeDocument/2006/relationships/font" Target="fonts/Mulish-italic.fntdata"/><Relationship Id="rId43" Type="http://schemas.openxmlformats.org/officeDocument/2006/relationships/font" Target="fonts/Mulish-bold.fntdata"/><Relationship Id="rId46" Type="http://schemas.openxmlformats.org/officeDocument/2006/relationships/font" Target="fonts/Anaheim-regular.fntdata"/><Relationship Id="rId45" Type="http://schemas.openxmlformats.org/officeDocument/2006/relationships/font" Target="fonts/Mulish-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ulishBlack-bold.fntdata"/><Relationship Id="rId47" Type="http://schemas.openxmlformats.org/officeDocument/2006/relationships/font" Target="fonts/BebasNeue-regular.fntdata"/><Relationship Id="rId49" Type="http://schemas.openxmlformats.org/officeDocument/2006/relationships/font" Target="fonts/MulishBlack-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ulishMedium-bold.fntdata"/><Relationship Id="rId50" Type="http://schemas.openxmlformats.org/officeDocument/2006/relationships/font" Target="fonts/MulishMedium-regular.fntdata"/><Relationship Id="rId53" Type="http://schemas.openxmlformats.org/officeDocument/2006/relationships/font" Target="fonts/MulishMedium-boldItalic.fntdata"/><Relationship Id="rId52" Type="http://schemas.openxmlformats.org/officeDocument/2006/relationships/font" Target="fonts/MulishMedium-italic.fntdata"/><Relationship Id="rId11" Type="http://schemas.openxmlformats.org/officeDocument/2006/relationships/slide" Target="slides/slide7.xml"/><Relationship Id="rId55" Type="http://schemas.openxmlformats.org/officeDocument/2006/relationships/font" Target="fonts/PTSans-bold.fntdata"/><Relationship Id="rId10" Type="http://schemas.openxmlformats.org/officeDocument/2006/relationships/slide" Target="slides/slide6.xml"/><Relationship Id="rId54" Type="http://schemas.openxmlformats.org/officeDocument/2006/relationships/font" Target="fonts/PTSans-regular.fntdata"/><Relationship Id="rId13" Type="http://schemas.openxmlformats.org/officeDocument/2006/relationships/slide" Target="slides/slide9.xml"/><Relationship Id="rId57" Type="http://schemas.openxmlformats.org/officeDocument/2006/relationships/font" Target="fonts/PTSans-boldItalic.fntdata"/><Relationship Id="rId12" Type="http://schemas.openxmlformats.org/officeDocument/2006/relationships/slide" Target="slides/slide8.xml"/><Relationship Id="rId56" Type="http://schemas.openxmlformats.org/officeDocument/2006/relationships/font" Target="fonts/PTSans-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9fb19d743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9fb19d743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fee98b4cd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fee98b4cd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fee98b4cd9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fee98b4cd9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ee98b4cd9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fee98b4cd9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9fb19d743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9fb19d743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9fb19d743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9fb19d743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9fb19d743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9fb19d743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9fb19d743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9fb19d743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9fb19d743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9fb19d743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9fb19d743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9fb19d743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9fff0e45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9fff0e45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fee98b4cd9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fee98b4cd9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fee98b4cd9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fee98b4cd9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a0075d067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a0075d067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a0075d067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a0075d067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9fb19d743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9fb19d743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9fb19d743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9fb19d743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9fb19d7438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9fb19d7438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9fb19d7438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9fb19d7438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9fb19d7438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9fb19d7438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a0075d067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a0075d067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a0075d067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a0075d067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a0075d0673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a0075d0673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a0075d067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a0075d067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5900ef0ae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5900ef0ae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fee98b4cd9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fee98b4cd9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a0075d0673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a0075d0673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fee98b4cd9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fee98b4cd9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9fb19d743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9fb19d743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9fb19d743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9fb19d743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551cdcc9d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551cdcc9d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60825" y="990125"/>
            <a:ext cx="5214600" cy="2928900"/>
          </a:xfrm>
          <a:prstGeom prst="rect">
            <a:avLst/>
          </a:prstGeom>
          <a:solidFill>
            <a:schemeClr val="lt1"/>
          </a:solidFill>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610355" y="4139608"/>
            <a:ext cx="52122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ph idx="2" type="pic"/>
          </p:nvPr>
        </p:nvSpPr>
        <p:spPr>
          <a:xfrm>
            <a:off x="4541525" y="0"/>
            <a:ext cx="4602600" cy="51435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 name="Shape 42"/>
        <p:cNvGrpSpPr/>
        <p:nvPr/>
      </p:nvGrpSpPr>
      <p:grpSpPr>
        <a:xfrm>
          <a:off x="0" y="0"/>
          <a:ext cx="0" cy="0"/>
          <a:chOff x="0" y="0"/>
          <a:chExt cx="0" cy="0"/>
        </a:xfrm>
      </p:grpSpPr>
      <p:sp>
        <p:nvSpPr>
          <p:cNvPr id="43" name="Google Shape;43;p11"/>
          <p:cNvSpPr txBox="1"/>
          <p:nvPr>
            <p:ph hasCustomPrompt="1" type="title"/>
          </p:nvPr>
        </p:nvSpPr>
        <p:spPr>
          <a:xfrm>
            <a:off x="1284000" y="310900"/>
            <a:ext cx="6576000" cy="1970700"/>
          </a:xfrm>
          <a:prstGeom prst="rect">
            <a:avLst/>
          </a:prstGeom>
          <a:solidFill>
            <a:schemeClr val="lt1"/>
          </a:solidFill>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 name="Google Shape;44;p11"/>
          <p:cNvSpPr txBox="1"/>
          <p:nvPr>
            <p:ph idx="1" type="subTitle"/>
          </p:nvPr>
        </p:nvSpPr>
        <p:spPr>
          <a:xfrm>
            <a:off x="1284000" y="1976925"/>
            <a:ext cx="6576000" cy="474600"/>
          </a:xfrm>
          <a:prstGeom prst="rect">
            <a:avLst/>
          </a:prstGeom>
          <a:solidFill>
            <a:schemeClr val="lt1"/>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45" name="Google Shape;45;p11"/>
          <p:cNvSpPr/>
          <p:nvPr>
            <p:ph idx="2" type="pic"/>
          </p:nvPr>
        </p:nvSpPr>
        <p:spPr>
          <a:xfrm>
            <a:off x="0" y="2314575"/>
            <a:ext cx="9144000" cy="28290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2">
    <p:spTree>
      <p:nvGrpSpPr>
        <p:cNvPr id="47" name="Shape 47"/>
        <p:cNvGrpSpPr/>
        <p:nvPr/>
      </p:nvGrpSpPr>
      <p:grpSpPr>
        <a:xfrm>
          <a:off x="0" y="0"/>
          <a:ext cx="0" cy="0"/>
          <a:chOff x="0" y="0"/>
          <a:chExt cx="0" cy="0"/>
        </a:xfrm>
      </p:grpSpPr>
      <p:sp>
        <p:nvSpPr>
          <p:cNvPr id="48" name="Google Shape;48;p13"/>
          <p:cNvSpPr txBox="1"/>
          <p:nvPr>
            <p:ph type="title"/>
          </p:nvPr>
        </p:nvSpPr>
        <p:spPr>
          <a:xfrm>
            <a:off x="713225" y="3086778"/>
            <a:ext cx="4239000" cy="772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 name="Google Shape;49;p13"/>
          <p:cNvSpPr txBox="1"/>
          <p:nvPr>
            <p:ph idx="1" type="subTitle"/>
          </p:nvPr>
        </p:nvSpPr>
        <p:spPr>
          <a:xfrm>
            <a:off x="713225" y="3768478"/>
            <a:ext cx="4242900" cy="83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 name="Google Shape;50;p13"/>
          <p:cNvSpPr/>
          <p:nvPr>
            <p:ph idx="2" type="pic"/>
          </p:nvPr>
        </p:nvSpPr>
        <p:spPr>
          <a:xfrm flipH="1">
            <a:off x="0" y="-1152"/>
            <a:ext cx="9144000" cy="51447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1" name="Shape 51"/>
        <p:cNvGrpSpPr/>
        <p:nvPr/>
      </p:nvGrpSpPr>
      <p:grpSpPr>
        <a:xfrm>
          <a:off x="0" y="0"/>
          <a:ext cx="0" cy="0"/>
          <a:chOff x="0" y="0"/>
          <a:chExt cx="0" cy="0"/>
        </a:xfrm>
      </p:grpSpPr>
      <p:sp>
        <p:nvSpPr>
          <p:cNvPr id="52" name="Google Shape;52;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 name="Google Shape;53;p14"/>
          <p:cNvSpPr/>
          <p:nvPr>
            <p:ph idx="2" type="pic"/>
          </p:nvPr>
        </p:nvSpPr>
        <p:spPr>
          <a:xfrm>
            <a:off x="1250" y="1746774"/>
            <a:ext cx="9142800" cy="34050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54" name="Shape 54"/>
        <p:cNvGrpSpPr/>
        <p:nvPr/>
      </p:nvGrpSpPr>
      <p:grpSpPr>
        <a:xfrm>
          <a:off x="0" y="0"/>
          <a:ext cx="0" cy="0"/>
          <a:chOff x="0" y="0"/>
          <a:chExt cx="0" cy="0"/>
        </a:xfrm>
      </p:grpSpPr>
      <p:sp>
        <p:nvSpPr>
          <p:cNvPr id="55" name="Google Shape;55;p15"/>
          <p:cNvSpPr txBox="1"/>
          <p:nvPr>
            <p:ph type="title"/>
          </p:nvPr>
        </p:nvSpPr>
        <p:spPr>
          <a:xfrm>
            <a:off x="4264885" y="1177269"/>
            <a:ext cx="4160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 name="Google Shape;56;p15"/>
          <p:cNvSpPr txBox="1"/>
          <p:nvPr>
            <p:ph idx="1" type="subTitle"/>
          </p:nvPr>
        </p:nvSpPr>
        <p:spPr>
          <a:xfrm>
            <a:off x="4264885" y="1957431"/>
            <a:ext cx="4156800" cy="200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57" name="Google Shape;57;p15"/>
          <p:cNvSpPr/>
          <p:nvPr>
            <p:ph idx="2" type="pic"/>
          </p:nvPr>
        </p:nvSpPr>
        <p:spPr>
          <a:xfrm>
            <a:off x="-12650" y="0"/>
            <a:ext cx="4293600" cy="51435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58" name="Shape 58"/>
        <p:cNvGrpSpPr/>
        <p:nvPr/>
      </p:nvGrpSpPr>
      <p:grpSpPr>
        <a:xfrm>
          <a:off x="0" y="0"/>
          <a:ext cx="0" cy="0"/>
          <a:chOff x="0" y="0"/>
          <a:chExt cx="0" cy="0"/>
        </a:xfrm>
      </p:grpSpPr>
      <p:sp>
        <p:nvSpPr>
          <p:cNvPr id="59" name="Google Shape;59;p16"/>
          <p:cNvSpPr txBox="1"/>
          <p:nvPr>
            <p:ph type="title"/>
          </p:nvPr>
        </p:nvSpPr>
        <p:spPr>
          <a:xfrm>
            <a:off x="5553850" y="1745250"/>
            <a:ext cx="26304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 name="Google Shape;60;p16"/>
          <p:cNvSpPr txBox="1"/>
          <p:nvPr>
            <p:ph idx="1" type="subTitle"/>
          </p:nvPr>
        </p:nvSpPr>
        <p:spPr>
          <a:xfrm>
            <a:off x="5553975" y="2317950"/>
            <a:ext cx="26304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61" name="Shape 61"/>
        <p:cNvGrpSpPr/>
        <p:nvPr/>
      </p:nvGrpSpPr>
      <p:grpSpPr>
        <a:xfrm>
          <a:off x="0" y="0"/>
          <a:ext cx="0" cy="0"/>
          <a:chOff x="0" y="0"/>
          <a:chExt cx="0" cy="0"/>
        </a:xfrm>
      </p:grpSpPr>
      <p:sp>
        <p:nvSpPr>
          <p:cNvPr id="62" name="Google Shape;6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3" name="Google Shape;63;p17"/>
          <p:cNvSpPr txBox="1"/>
          <p:nvPr>
            <p:ph idx="1" type="subTitle"/>
          </p:nvPr>
        </p:nvSpPr>
        <p:spPr>
          <a:xfrm>
            <a:off x="826875" y="2495470"/>
            <a:ext cx="2231100" cy="105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 name="Google Shape;64;p17"/>
          <p:cNvSpPr txBox="1"/>
          <p:nvPr>
            <p:ph idx="2" type="subTitle"/>
          </p:nvPr>
        </p:nvSpPr>
        <p:spPr>
          <a:xfrm>
            <a:off x="3426527" y="2495470"/>
            <a:ext cx="2234700" cy="105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 name="Google Shape;65;p17"/>
          <p:cNvSpPr txBox="1"/>
          <p:nvPr>
            <p:ph idx="3" type="subTitle"/>
          </p:nvPr>
        </p:nvSpPr>
        <p:spPr>
          <a:xfrm>
            <a:off x="6084223" y="2495470"/>
            <a:ext cx="2234700" cy="105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 name="Google Shape;66;p17"/>
          <p:cNvSpPr txBox="1"/>
          <p:nvPr>
            <p:ph idx="4" type="subTitle"/>
          </p:nvPr>
        </p:nvSpPr>
        <p:spPr>
          <a:xfrm>
            <a:off x="826875" y="3421700"/>
            <a:ext cx="22311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 name="Google Shape;67;p17"/>
          <p:cNvSpPr txBox="1"/>
          <p:nvPr>
            <p:ph idx="5" type="subTitle"/>
          </p:nvPr>
        </p:nvSpPr>
        <p:spPr>
          <a:xfrm>
            <a:off x="3426530" y="3421700"/>
            <a:ext cx="22347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 name="Google Shape;68;p17"/>
          <p:cNvSpPr txBox="1"/>
          <p:nvPr>
            <p:ph idx="6" type="subTitle"/>
          </p:nvPr>
        </p:nvSpPr>
        <p:spPr>
          <a:xfrm>
            <a:off x="6084213" y="3421700"/>
            <a:ext cx="22347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9" name="Shape 69"/>
        <p:cNvGrpSpPr/>
        <p:nvPr/>
      </p:nvGrpSpPr>
      <p:grpSpPr>
        <a:xfrm>
          <a:off x="0" y="0"/>
          <a:ext cx="0" cy="0"/>
          <a:chOff x="0" y="0"/>
          <a:chExt cx="0" cy="0"/>
        </a:xfrm>
      </p:grpSpPr>
      <p:sp>
        <p:nvSpPr>
          <p:cNvPr id="70" name="Google Shape;70;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 name="Google Shape;71;p18"/>
          <p:cNvSpPr txBox="1"/>
          <p:nvPr>
            <p:ph idx="1" type="subTitle"/>
          </p:nvPr>
        </p:nvSpPr>
        <p:spPr>
          <a:xfrm>
            <a:off x="719988"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 name="Google Shape;72;p18"/>
          <p:cNvSpPr txBox="1"/>
          <p:nvPr>
            <p:ph idx="2" type="subTitle"/>
          </p:nvPr>
        </p:nvSpPr>
        <p:spPr>
          <a:xfrm>
            <a:off x="3419257"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 name="Google Shape;73;p18"/>
          <p:cNvSpPr txBox="1"/>
          <p:nvPr>
            <p:ph idx="3" type="subTitle"/>
          </p:nvPr>
        </p:nvSpPr>
        <p:spPr>
          <a:xfrm>
            <a:off x="2069613" y="40837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 name="Google Shape;74;p18"/>
          <p:cNvSpPr txBox="1"/>
          <p:nvPr>
            <p:ph idx="4" type="subTitle"/>
          </p:nvPr>
        </p:nvSpPr>
        <p:spPr>
          <a:xfrm>
            <a:off x="4768882" y="40837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5" name="Google Shape;75;p18"/>
          <p:cNvSpPr txBox="1"/>
          <p:nvPr>
            <p:ph idx="5" type="subTitle"/>
          </p:nvPr>
        </p:nvSpPr>
        <p:spPr>
          <a:xfrm>
            <a:off x="6118545"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6" name="Google Shape;76;p18"/>
          <p:cNvSpPr txBox="1"/>
          <p:nvPr>
            <p:ph hasCustomPrompt="1" idx="6" type="title"/>
          </p:nvPr>
        </p:nvSpPr>
        <p:spPr>
          <a:xfrm>
            <a:off x="1505388" y="14209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8"/>
          <p:cNvSpPr txBox="1"/>
          <p:nvPr>
            <p:ph hasCustomPrompt="1" idx="7" type="title"/>
          </p:nvPr>
        </p:nvSpPr>
        <p:spPr>
          <a:xfrm>
            <a:off x="2855013" y="32353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8"/>
          <p:cNvSpPr txBox="1"/>
          <p:nvPr>
            <p:ph hasCustomPrompt="1" idx="8" type="title"/>
          </p:nvPr>
        </p:nvSpPr>
        <p:spPr>
          <a:xfrm>
            <a:off x="4204663" y="14209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8"/>
          <p:cNvSpPr txBox="1"/>
          <p:nvPr>
            <p:ph hasCustomPrompt="1" idx="9" type="title"/>
          </p:nvPr>
        </p:nvSpPr>
        <p:spPr>
          <a:xfrm>
            <a:off x="5554288" y="32353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8"/>
          <p:cNvSpPr txBox="1"/>
          <p:nvPr>
            <p:ph hasCustomPrompt="1" idx="13" type="title"/>
          </p:nvPr>
        </p:nvSpPr>
        <p:spPr>
          <a:xfrm>
            <a:off x="6903950" y="14209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8"/>
          <p:cNvSpPr txBox="1"/>
          <p:nvPr>
            <p:ph idx="14" type="subTitle"/>
          </p:nvPr>
        </p:nvSpPr>
        <p:spPr>
          <a:xfrm>
            <a:off x="719988" y="20565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 name="Google Shape;82;p18"/>
          <p:cNvSpPr txBox="1"/>
          <p:nvPr>
            <p:ph idx="15" type="subTitle"/>
          </p:nvPr>
        </p:nvSpPr>
        <p:spPr>
          <a:xfrm>
            <a:off x="3419263" y="20565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 name="Google Shape;83;p18"/>
          <p:cNvSpPr txBox="1"/>
          <p:nvPr>
            <p:ph idx="16" type="subTitle"/>
          </p:nvPr>
        </p:nvSpPr>
        <p:spPr>
          <a:xfrm>
            <a:off x="6118550" y="20565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 name="Google Shape;84;p18"/>
          <p:cNvSpPr txBox="1"/>
          <p:nvPr>
            <p:ph idx="17" type="subTitle"/>
          </p:nvPr>
        </p:nvSpPr>
        <p:spPr>
          <a:xfrm>
            <a:off x="2069613" y="387105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5" name="Google Shape;85;p18"/>
          <p:cNvSpPr txBox="1"/>
          <p:nvPr>
            <p:ph idx="18" type="subTitle"/>
          </p:nvPr>
        </p:nvSpPr>
        <p:spPr>
          <a:xfrm>
            <a:off x="4768888" y="387105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6" name="Shape 86"/>
        <p:cNvGrpSpPr/>
        <p:nvPr/>
      </p:nvGrpSpPr>
      <p:grpSpPr>
        <a:xfrm>
          <a:off x="0" y="0"/>
          <a:ext cx="0" cy="0"/>
          <a:chOff x="0" y="0"/>
          <a:chExt cx="0" cy="0"/>
        </a:xfrm>
      </p:grpSpPr>
      <p:sp>
        <p:nvSpPr>
          <p:cNvPr id="87" name="Google Shape;87;p19"/>
          <p:cNvSpPr txBox="1"/>
          <p:nvPr>
            <p:ph type="title"/>
          </p:nvPr>
        </p:nvSpPr>
        <p:spPr>
          <a:xfrm>
            <a:off x="3925975" y="3393300"/>
            <a:ext cx="45810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8" name="Google Shape;88;p19"/>
          <p:cNvSpPr txBox="1"/>
          <p:nvPr>
            <p:ph idx="1" type="subTitle"/>
          </p:nvPr>
        </p:nvSpPr>
        <p:spPr>
          <a:xfrm>
            <a:off x="3923575" y="1218300"/>
            <a:ext cx="4583400" cy="2479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89" name="Google Shape;89;p19"/>
          <p:cNvSpPr/>
          <p:nvPr>
            <p:ph idx="2" type="pic"/>
          </p:nvPr>
        </p:nvSpPr>
        <p:spPr>
          <a:xfrm>
            <a:off x="-9050" y="0"/>
            <a:ext cx="3975300" cy="51435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0" name="Shape 90"/>
        <p:cNvGrpSpPr/>
        <p:nvPr/>
      </p:nvGrpSpPr>
      <p:grpSpPr>
        <a:xfrm>
          <a:off x="0" y="0"/>
          <a:ext cx="0" cy="0"/>
          <a:chOff x="0" y="0"/>
          <a:chExt cx="0" cy="0"/>
        </a:xfrm>
      </p:grpSpPr>
      <p:sp>
        <p:nvSpPr>
          <p:cNvPr id="91" name="Google Shape;91;p20"/>
          <p:cNvSpPr txBox="1"/>
          <p:nvPr>
            <p:ph type="title"/>
          </p:nvPr>
        </p:nvSpPr>
        <p:spPr>
          <a:xfrm>
            <a:off x="4334325" y="1164136"/>
            <a:ext cx="4339200" cy="1799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2" name="Google Shape;92;p20"/>
          <p:cNvSpPr txBox="1"/>
          <p:nvPr>
            <p:ph idx="1" type="subTitle"/>
          </p:nvPr>
        </p:nvSpPr>
        <p:spPr>
          <a:xfrm>
            <a:off x="4334325" y="2964164"/>
            <a:ext cx="4339200" cy="101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3" name="Google Shape;93;p20"/>
          <p:cNvSpPr/>
          <p:nvPr>
            <p:ph idx="2" type="pic"/>
          </p:nvPr>
        </p:nvSpPr>
        <p:spPr>
          <a:xfrm>
            <a:off x="713223" y="967200"/>
            <a:ext cx="3209700" cy="3209100"/>
          </a:xfrm>
          <a:prstGeom prst="ellipse">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ph idx="2" type="pic"/>
          </p:nvPr>
        </p:nvSpPr>
        <p:spPr>
          <a:xfrm>
            <a:off x="1" y="0"/>
            <a:ext cx="9144000" cy="5143500"/>
          </a:xfrm>
          <a:prstGeom prst="rect">
            <a:avLst/>
          </a:prstGeom>
          <a:noFill/>
          <a:ln>
            <a:noFill/>
          </a:ln>
        </p:spPr>
      </p:sp>
      <p:sp>
        <p:nvSpPr>
          <p:cNvPr id="14" name="Google Shape;14;p3"/>
          <p:cNvSpPr txBox="1"/>
          <p:nvPr>
            <p:ph type="title"/>
          </p:nvPr>
        </p:nvSpPr>
        <p:spPr>
          <a:xfrm>
            <a:off x="713225" y="3476275"/>
            <a:ext cx="5239800" cy="841800"/>
          </a:xfrm>
          <a:prstGeom prst="rect">
            <a:avLst/>
          </a:prstGeom>
          <a:solidFill>
            <a:schemeClr val="lt1"/>
          </a:solidFill>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3" type="title"/>
          </p:nvPr>
        </p:nvSpPr>
        <p:spPr>
          <a:xfrm>
            <a:off x="548500" y="549875"/>
            <a:ext cx="12669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p:nvPr>
            <p:ph idx="1" type="subTitle"/>
          </p:nvPr>
        </p:nvSpPr>
        <p:spPr>
          <a:xfrm>
            <a:off x="713225" y="4229000"/>
            <a:ext cx="5239800" cy="375000"/>
          </a:xfrm>
          <a:prstGeom prst="rect">
            <a:avLst/>
          </a:prstGeom>
          <a:solidFill>
            <a:schemeClr val="lt1"/>
          </a:solid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94" name="Shape 94"/>
        <p:cNvGrpSpPr/>
        <p:nvPr/>
      </p:nvGrpSpPr>
      <p:grpSpPr>
        <a:xfrm>
          <a:off x="0" y="0"/>
          <a:ext cx="0" cy="0"/>
          <a:chOff x="0" y="0"/>
          <a:chExt cx="0" cy="0"/>
        </a:xfrm>
      </p:grpSpPr>
      <p:sp>
        <p:nvSpPr>
          <p:cNvPr id="95" name="Google Shape;95;p21"/>
          <p:cNvSpPr txBox="1"/>
          <p:nvPr>
            <p:ph type="title"/>
          </p:nvPr>
        </p:nvSpPr>
        <p:spPr>
          <a:xfrm>
            <a:off x="5197675" y="1232818"/>
            <a:ext cx="3233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6" name="Google Shape;96;p21"/>
          <p:cNvSpPr txBox="1"/>
          <p:nvPr>
            <p:ph idx="1" type="subTitle"/>
          </p:nvPr>
        </p:nvSpPr>
        <p:spPr>
          <a:xfrm>
            <a:off x="5197675" y="2474743"/>
            <a:ext cx="3233100" cy="16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7" name="Google Shape;97;p21"/>
          <p:cNvSpPr/>
          <p:nvPr>
            <p:ph idx="2" type="pic"/>
          </p:nvPr>
        </p:nvSpPr>
        <p:spPr>
          <a:xfrm>
            <a:off x="2850" y="0"/>
            <a:ext cx="4783500" cy="5143500"/>
          </a:xfrm>
          <a:prstGeom prst="rect">
            <a:avLst/>
          </a:prstGeom>
          <a:noFill/>
          <a:ln>
            <a:noFill/>
          </a:ln>
        </p:spPr>
      </p:sp>
      <p:sp>
        <p:nvSpPr>
          <p:cNvPr id="98" name="Google Shape;98;p21"/>
          <p:cNvSpPr txBox="1"/>
          <p:nvPr>
            <p:ph idx="3" type="subTitle"/>
          </p:nvPr>
        </p:nvSpPr>
        <p:spPr>
          <a:xfrm>
            <a:off x="5197675" y="2138743"/>
            <a:ext cx="3233100" cy="3360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2000">
                <a:solidFill>
                  <a:schemeClr val="lt2"/>
                </a:solidFill>
                <a:latin typeface="Mulish Black"/>
                <a:ea typeface="Mulish Black"/>
                <a:cs typeface="Mulish Black"/>
                <a:sym typeface="Mulish Black"/>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99" name="Shape 99"/>
        <p:cNvGrpSpPr/>
        <p:nvPr/>
      </p:nvGrpSpPr>
      <p:grpSpPr>
        <a:xfrm>
          <a:off x="0" y="0"/>
          <a:ext cx="0" cy="0"/>
          <a:chOff x="0" y="0"/>
          <a:chExt cx="0" cy="0"/>
        </a:xfrm>
      </p:grpSpPr>
      <p:sp>
        <p:nvSpPr>
          <p:cNvPr id="100" name="Google Shape;100;p22"/>
          <p:cNvSpPr txBox="1"/>
          <p:nvPr>
            <p:ph type="title"/>
          </p:nvPr>
        </p:nvSpPr>
        <p:spPr>
          <a:xfrm>
            <a:off x="5197675" y="1232818"/>
            <a:ext cx="3233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1" name="Google Shape;101;p22"/>
          <p:cNvSpPr txBox="1"/>
          <p:nvPr>
            <p:ph idx="1" type="subTitle"/>
          </p:nvPr>
        </p:nvSpPr>
        <p:spPr>
          <a:xfrm>
            <a:off x="5197675" y="2474743"/>
            <a:ext cx="3233100" cy="16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2" name="Google Shape;102;p22"/>
          <p:cNvSpPr/>
          <p:nvPr>
            <p:ph idx="2" type="pic"/>
          </p:nvPr>
        </p:nvSpPr>
        <p:spPr>
          <a:xfrm>
            <a:off x="2850" y="0"/>
            <a:ext cx="4783500" cy="5143500"/>
          </a:xfrm>
          <a:prstGeom prst="rect">
            <a:avLst/>
          </a:prstGeom>
          <a:noFill/>
          <a:ln>
            <a:noFill/>
          </a:ln>
        </p:spPr>
      </p:sp>
      <p:sp>
        <p:nvSpPr>
          <p:cNvPr id="103" name="Google Shape;103;p22"/>
          <p:cNvSpPr txBox="1"/>
          <p:nvPr>
            <p:ph idx="3" type="subTitle"/>
          </p:nvPr>
        </p:nvSpPr>
        <p:spPr>
          <a:xfrm>
            <a:off x="5197675" y="2138743"/>
            <a:ext cx="3233100" cy="3360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2000">
                <a:solidFill>
                  <a:schemeClr val="lt2"/>
                </a:solidFill>
                <a:latin typeface="Mulish Black"/>
                <a:ea typeface="Mulish Black"/>
                <a:cs typeface="Mulish Black"/>
                <a:sym typeface="Mulish Black"/>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04" name="Shape 104"/>
        <p:cNvGrpSpPr/>
        <p:nvPr/>
      </p:nvGrpSpPr>
      <p:grpSpPr>
        <a:xfrm>
          <a:off x="0" y="0"/>
          <a:ext cx="0" cy="0"/>
          <a:chOff x="0" y="0"/>
          <a:chExt cx="0" cy="0"/>
        </a:xfrm>
      </p:grpSpPr>
      <p:sp>
        <p:nvSpPr>
          <p:cNvPr id="105" name="Google Shape;105;p23"/>
          <p:cNvSpPr txBox="1"/>
          <p:nvPr>
            <p:ph type="title"/>
          </p:nvPr>
        </p:nvSpPr>
        <p:spPr>
          <a:xfrm>
            <a:off x="713225" y="445051"/>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6" name="Google Shape;106;p23"/>
          <p:cNvSpPr txBox="1"/>
          <p:nvPr>
            <p:ph idx="1" type="subTitle"/>
          </p:nvPr>
        </p:nvSpPr>
        <p:spPr>
          <a:xfrm>
            <a:off x="713225" y="2571750"/>
            <a:ext cx="2630400" cy="14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 name="Google Shape;107;p23"/>
          <p:cNvSpPr txBox="1"/>
          <p:nvPr>
            <p:ph idx="2" type="subTitle"/>
          </p:nvPr>
        </p:nvSpPr>
        <p:spPr>
          <a:xfrm>
            <a:off x="724425" y="2219400"/>
            <a:ext cx="2630400" cy="3522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2000">
                <a:solidFill>
                  <a:schemeClr val="lt2"/>
                </a:solidFill>
                <a:latin typeface="Mulish Black"/>
                <a:ea typeface="Mulish Black"/>
                <a:cs typeface="Mulish Black"/>
                <a:sym typeface="Mulish Black"/>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08" name="Google Shape;108;p23"/>
          <p:cNvSpPr/>
          <p:nvPr>
            <p:ph idx="3" type="pic"/>
          </p:nvPr>
        </p:nvSpPr>
        <p:spPr>
          <a:xfrm>
            <a:off x="3556475" y="0"/>
            <a:ext cx="5587500" cy="51435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9" name="Shape 109"/>
        <p:cNvGrpSpPr/>
        <p:nvPr/>
      </p:nvGrpSpPr>
      <p:grpSpPr>
        <a:xfrm>
          <a:off x="0" y="0"/>
          <a:ext cx="0" cy="0"/>
          <a:chOff x="0" y="0"/>
          <a:chExt cx="0" cy="0"/>
        </a:xfrm>
      </p:grpSpPr>
      <p:sp>
        <p:nvSpPr>
          <p:cNvPr id="110" name="Google Shape;110;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1" name="Google Shape;111;p24"/>
          <p:cNvSpPr txBox="1"/>
          <p:nvPr>
            <p:ph idx="1" type="subTitle"/>
          </p:nvPr>
        </p:nvSpPr>
        <p:spPr>
          <a:xfrm>
            <a:off x="4878188" y="2592450"/>
            <a:ext cx="2418000" cy="12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 name="Google Shape;112;p24"/>
          <p:cNvSpPr txBox="1"/>
          <p:nvPr>
            <p:ph idx="2" type="subTitle"/>
          </p:nvPr>
        </p:nvSpPr>
        <p:spPr>
          <a:xfrm>
            <a:off x="1835575" y="2592450"/>
            <a:ext cx="2418000" cy="12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24"/>
          <p:cNvSpPr txBox="1"/>
          <p:nvPr>
            <p:ph idx="3" type="subTitle"/>
          </p:nvPr>
        </p:nvSpPr>
        <p:spPr>
          <a:xfrm>
            <a:off x="1835575" y="2181025"/>
            <a:ext cx="24180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4" name="Google Shape;114;p24"/>
          <p:cNvSpPr txBox="1"/>
          <p:nvPr>
            <p:ph idx="4" type="subTitle"/>
          </p:nvPr>
        </p:nvSpPr>
        <p:spPr>
          <a:xfrm>
            <a:off x="4878191" y="2181025"/>
            <a:ext cx="24180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15" name="Shape 115"/>
        <p:cNvGrpSpPr/>
        <p:nvPr/>
      </p:nvGrpSpPr>
      <p:grpSpPr>
        <a:xfrm>
          <a:off x="0" y="0"/>
          <a:ext cx="0" cy="0"/>
          <a:chOff x="0" y="0"/>
          <a:chExt cx="0" cy="0"/>
        </a:xfrm>
      </p:grpSpPr>
      <p:sp>
        <p:nvSpPr>
          <p:cNvPr id="116" name="Google Shape;116;p25"/>
          <p:cNvSpPr/>
          <p:nvPr>
            <p:ph idx="2" type="pic"/>
          </p:nvPr>
        </p:nvSpPr>
        <p:spPr>
          <a:xfrm>
            <a:off x="0" y="0"/>
            <a:ext cx="3015300" cy="5143500"/>
          </a:xfrm>
          <a:prstGeom prst="rect">
            <a:avLst/>
          </a:prstGeom>
          <a:noFill/>
          <a:ln>
            <a:noFill/>
          </a:ln>
        </p:spPr>
      </p:sp>
      <p:sp>
        <p:nvSpPr>
          <p:cNvPr id="117" name="Google Shape;117;p25"/>
          <p:cNvSpPr txBox="1"/>
          <p:nvPr>
            <p:ph type="title"/>
          </p:nvPr>
        </p:nvSpPr>
        <p:spPr>
          <a:xfrm>
            <a:off x="3002403" y="861250"/>
            <a:ext cx="5465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 name="Google Shape;118;p25"/>
          <p:cNvSpPr txBox="1"/>
          <p:nvPr>
            <p:ph idx="1" type="subTitle"/>
          </p:nvPr>
        </p:nvSpPr>
        <p:spPr>
          <a:xfrm>
            <a:off x="5735597" y="1702850"/>
            <a:ext cx="2693400" cy="2579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25"/>
          <p:cNvSpPr txBox="1"/>
          <p:nvPr>
            <p:ph idx="3" type="subTitle"/>
          </p:nvPr>
        </p:nvSpPr>
        <p:spPr>
          <a:xfrm>
            <a:off x="3034543" y="1702850"/>
            <a:ext cx="2693400" cy="2579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0" name="Shape 120"/>
        <p:cNvGrpSpPr/>
        <p:nvPr/>
      </p:nvGrpSpPr>
      <p:grpSpPr>
        <a:xfrm>
          <a:off x="0" y="0"/>
          <a:ext cx="0" cy="0"/>
          <a:chOff x="0" y="0"/>
          <a:chExt cx="0" cy="0"/>
        </a:xfrm>
      </p:grpSpPr>
      <p:sp>
        <p:nvSpPr>
          <p:cNvPr id="121" name="Google Shape;121;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2" name="Google Shape;122;p26"/>
          <p:cNvSpPr txBox="1"/>
          <p:nvPr>
            <p:ph idx="1" type="subTitle"/>
          </p:nvPr>
        </p:nvSpPr>
        <p:spPr>
          <a:xfrm>
            <a:off x="977813" y="28283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3" name="Google Shape;123;p26"/>
          <p:cNvSpPr txBox="1"/>
          <p:nvPr>
            <p:ph idx="2" type="subTitle"/>
          </p:nvPr>
        </p:nvSpPr>
        <p:spPr>
          <a:xfrm>
            <a:off x="3484348" y="28283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4" name="Google Shape;124;p26"/>
          <p:cNvSpPr txBox="1"/>
          <p:nvPr>
            <p:ph idx="3" type="subTitle"/>
          </p:nvPr>
        </p:nvSpPr>
        <p:spPr>
          <a:xfrm>
            <a:off x="5990863" y="28283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5" name="Google Shape;125;p26"/>
          <p:cNvSpPr txBox="1"/>
          <p:nvPr>
            <p:ph idx="4" type="subTitle"/>
          </p:nvPr>
        </p:nvSpPr>
        <p:spPr>
          <a:xfrm>
            <a:off x="977813" y="24499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6" name="Google Shape;126;p26"/>
          <p:cNvSpPr txBox="1"/>
          <p:nvPr>
            <p:ph idx="5" type="subTitle"/>
          </p:nvPr>
        </p:nvSpPr>
        <p:spPr>
          <a:xfrm>
            <a:off x="3484348" y="24499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7" name="Google Shape;127;p26"/>
          <p:cNvSpPr txBox="1"/>
          <p:nvPr>
            <p:ph idx="6" type="subTitle"/>
          </p:nvPr>
        </p:nvSpPr>
        <p:spPr>
          <a:xfrm>
            <a:off x="5990863" y="24499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8" name="Shape 128"/>
        <p:cNvGrpSpPr/>
        <p:nvPr/>
      </p:nvGrpSpPr>
      <p:grpSpPr>
        <a:xfrm>
          <a:off x="0" y="0"/>
          <a:ext cx="0" cy="0"/>
          <a:chOff x="0" y="0"/>
          <a:chExt cx="0" cy="0"/>
        </a:xfrm>
      </p:grpSpPr>
      <p:sp>
        <p:nvSpPr>
          <p:cNvPr id="129" name="Google Shape;129;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0" name="Google Shape;130;p27"/>
          <p:cNvSpPr txBox="1"/>
          <p:nvPr>
            <p:ph idx="1" type="subTitle"/>
          </p:nvPr>
        </p:nvSpPr>
        <p:spPr>
          <a:xfrm>
            <a:off x="1440601" y="1937083"/>
            <a:ext cx="30171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 name="Google Shape;131;p27"/>
          <p:cNvSpPr txBox="1"/>
          <p:nvPr>
            <p:ph idx="2" type="subTitle"/>
          </p:nvPr>
        </p:nvSpPr>
        <p:spPr>
          <a:xfrm>
            <a:off x="1440601" y="3886436"/>
            <a:ext cx="30171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 name="Google Shape;132;p27"/>
          <p:cNvSpPr txBox="1"/>
          <p:nvPr>
            <p:ph idx="3" type="subTitle"/>
          </p:nvPr>
        </p:nvSpPr>
        <p:spPr>
          <a:xfrm>
            <a:off x="4686299" y="1935714"/>
            <a:ext cx="30171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 name="Google Shape;133;p27"/>
          <p:cNvSpPr txBox="1"/>
          <p:nvPr>
            <p:ph idx="4" type="subTitle"/>
          </p:nvPr>
        </p:nvSpPr>
        <p:spPr>
          <a:xfrm>
            <a:off x="4686299" y="3883889"/>
            <a:ext cx="30171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 name="Google Shape;134;p27"/>
          <p:cNvSpPr txBox="1"/>
          <p:nvPr>
            <p:ph idx="5" type="subTitle"/>
          </p:nvPr>
        </p:nvSpPr>
        <p:spPr>
          <a:xfrm>
            <a:off x="1440601" y="1729311"/>
            <a:ext cx="301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5" name="Google Shape;135;p27"/>
          <p:cNvSpPr txBox="1"/>
          <p:nvPr>
            <p:ph idx="6" type="subTitle"/>
          </p:nvPr>
        </p:nvSpPr>
        <p:spPr>
          <a:xfrm>
            <a:off x="4686299" y="1729311"/>
            <a:ext cx="301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6" name="Google Shape;136;p27"/>
          <p:cNvSpPr txBox="1"/>
          <p:nvPr>
            <p:ph idx="7" type="subTitle"/>
          </p:nvPr>
        </p:nvSpPr>
        <p:spPr>
          <a:xfrm>
            <a:off x="1440601" y="3677480"/>
            <a:ext cx="301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7" name="Google Shape;137;p27"/>
          <p:cNvSpPr txBox="1"/>
          <p:nvPr>
            <p:ph idx="8" type="subTitle"/>
          </p:nvPr>
        </p:nvSpPr>
        <p:spPr>
          <a:xfrm>
            <a:off x="4686299" y="3670425"/>
            <a:ext cx="301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8" name="Shape 138"/>
        <p:cNvGrpSpPr/>
        <p:nvPr/>
      </p:nvGrpSpPr>
      <p:grpSpPr>
        <a:xfrm>
          <a:off x="0" y="0"/>
          <a:ext cx="0" cy="0"/>
          <a:chOff x="0" y="0"/>
          <a:chExt cx="0" cy="0"/>
        </a:xfrm>
      </p:grpSpPr>
      <p:sp>
        <p:nvSpPr>
          <p:cNvPr id="139" name="Google Shape;139;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28"/>
          <p:cNvSpPr txBox="1"/>
          <p:nvPr>
            <p:ph idx="1" type="subTitle"/>
          </p:nvPr>
        </p:nvSpPr>
        <p:spPr>
          <a:xfrm>
            <a:off x="1156850" y="2189746"/>
            <a:ext cx="1883700" cy="48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 name="Google Shape;141;p28"/>
          <p:cNvSpPr txBox="1"/>
          <p:nvPr>
            <p:ph idx="2" type="subTitle"/>
          </p:nvPr>
        </p:nvSpPr>
        <p:spPr>
          <a:xfrm>
            <a:off x="3624950" y="2191738"/>
            <a:ext cx="18837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28"/>
          <p:cNvSpPr txBox="1"/>
          <p:nvPr>
            <p:ph idx="3" type="subTitle"/>
          </p:nvPr>
        </p:nvSpPr>
        <p:spPr>
          <a:xfrm>
            <a:off x="1156850" y="4038493"/>
            <a:ext cx="1883700" cy="4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3" name="Google Shape;143;p28"/>
          <p:cNvSpPr txBox="1"/>
          <p:nvPr>
            <p:ph idx="4" type="subTitle"/>
          </p:nvPr>
        </p:nvSpPr>
        <p:spPr>
          <a:xfrm>
            <a:off x="3633900" y="4039286"/>
            <a:ext cx="1883700" cy="48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 name="Google Shape;144;p28"/>
          <p:cNvSpPr txBox="1"/>
          <p:nvPr>
            <p:ph idx="5" type="subTitle"/>
          </p:nvPr>
        </p:nvSpPr>
        <p:spPr>
          <a:xfrm>
            <a:off x="6096545" y="2189788"/>
            <a:ext cx="18837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5" name="Google Shape;145;p28"/>
          <p:cNvSpPr txBox="1"/>
          <p:nvPr>
            <p:ph idx="6" type="subTitle"/>
          </p:nvPr>
        </p:nvSpPr>
        <p:spPr>
          <a:xfrm>
            <a:off x="6103750" y="4039286"/>
            <a:ext cx="1883700" cy="48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6" name="Google Shape;146;p28"/>
          <p:cNvSpPr txBox="1"/>
          <p:nvPr>
            <p:ph idx="7" type="subTitle"/>
          </p:nvPr>
        </p:nvSpPr>
        <p:spPr>
          <a:xfrm>
            <a:off x="1160549" y="2027431"/>
            <a:ext cx="1876500" cy="37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7" name="Google Shape;147;p28"/>
          <p:cNvSpPr txBox="1"/>
          <p:nvPr>
            <p:ph idx="8" type="subTitle"/>
          </p:nvPr>
        </p:nvSpPr>
        <p:spPr>
          <a:xfrm>
            <a:off x="3628700" y="2027024"/>
            <a:ext cx="1876200" cy="37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8" name="Google Shape;148;p28"/>
          <p:cNvSpPr txBox="1"/>
          <p:nvPr>
            <p:ph idx="9" type="subTitle"/>
          </p:nvPr>
        </p:nvSpPr>
        <p:spPr>
          <a:xfrm>
            <a:off x="6100244" y="2025524"/>
            <a:ext cx="1876200" cy="37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9" name="Google Shape;149;p28"/>
          <p:cNvSpPr txBox="1"/>
          <p:nvPr>
            <p:ph idx="13" type="subTitle"/>
          </p:nvPr>
        </p:nvSpPr>
        <p:spPr>
          <a:xfrm>
            <a:off x="1160549" y="3875250"/>
            <a:ext cx="1876500" cy="375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0" name="Google Shape;150;p28"/>
          <p:cNvSpPr txBox="1"/>
          <p:nvPr>
            <p:ph idx="14" type="subTitle"/>
          </p:nvPr>
        </p:nvSpPr>
        <p:spPr>
          <a:xfrm>
            <a:off x="3637599" y="3875250"/>
            <a:ext cx="1876500" cy="377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1" name="Google Shape;151;p28"/>
          <p:cNvSpPr txBox="1"/>
          <p:nvPr>
            <p:ph idx="15" type="subTitle"/>
          </p:nvPr>
        </p:nvSpPr>
        <p:spPr>
          <a:xfrm>
            <a:off x="6107449" y="3875250"/>
            <a:ext cx="1876500" cy="377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52" name="Shape 152"/>
        <p:cNvGrpSpPr/>
        <p:nvPr/>
      </p:nvGrpSpPr>
      <p:grpSpPr>
        <a:xfrm>
          <a:off x="0" y="0"/>
          <a:ext cx="0" cy="0"/>
          <a:chOff x="0" y="0"/>
          <a:chExt cx="0" cy="0"/>
        </a:xfrm>
      </p:grpSpPr>
      <p:sp>
        <p:nvSpPr>
          <p:cNvPr id="153" name="Google Shape;153;p29"/>
          <p:cNvSpPr txBox="1"/>
          <p:nvPr>
            <p:ph hasCustomPrompt="1" type="title"/>
          </p:nvPr>
        </p:nvSpPr>
        <p:spPr>
          <a:xfrm>
            <a:off x="713225" y="655479"/>
            <a:ext cx="41346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4" name="Google Shape;154;p29"/>
          <p:cNvSpPr txBox="1"/>
          <p:nvPr>
            <p:ph idx="1" type="subTitle"/>
          </p:nvPr>
        </p:nvSpPr>
        <p:spPr>
          <a:xfrm>
            <a:off x="713225" y="1281250"/>
            <a:ext cx="4134600" cy="59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5" name="Google Shape;155;p29"/>
          <p:cNvSpPr txBox="1"/>
          <p:nvPr>
            <p:ph hasCustomPrompt="1" idx="2" type="title"/>
          </p:nvPr>
        </p:nvSpPr>
        <p:spPr>
          <a:xfrm>
            <a:off x="713225" y="1959731"/>
            <a:ext cx="41346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6" name="Google Shape;156;p29"/>
          <p:cNvSpPr txBox="1"/>
          <p:nvPr>
            <p:ph idx="3" type="subTitle"/>
          </p:nvPr>
        </p:nvSpPr>
        <p:spPr>
          <a:xfrm>
            <a:off x="713225" y="2582265"/>
            <a:ext cx="4134600" cy="59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7" name="Google Shape;157;p29"/>
          <p:cNvSpPr txBox="1"/>
          <p:nvPr>
            <p:ph hasCustomPrompt="1" idx="4" type="title"/>
          </p:nvPr>
        </p:nvSpPr>
        <p:spPr>
          <a:xfrm>
            <a:off x="713225" y="3258196"/>
            <a:ext cx="41346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8" name="Google Shape;158;p29"/>
          <p:cNvSpPr txBox="1"/>
          <p:nvPr>
            <p:ph idx="5" type="subTitle"/>
          </p:nvPr>
        </p:nvSpPr>
        <p:spPr>
          <a:xfrm>
            <a:off x="713225" y="3889221"/>
            <a:ext cx="4134600" cy="59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9" name="Google Shape;159;p29"/>
          <p:cNvSpPr/>
          <p:nvPr>
            <p:ph idx="6" type="pic"/>
          </p:nvPr>
        </p:nvSpPr>
        <p:spPr>
          <a:xfrm>
            <a:off x="4579800" y="-11600"/>
            <a:ext cx="4564200" cy="51552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60" name="Shape 160"/>
        <p:cNvGrpSpPr/>
        <p:nvPr/>
      </p:nvGrpSpPr>
      <p:grpSpPr>
        <a:xfrm>
          <a:off x="0" y="0"/>
          <a:ext cx="0" cy="0"/>
          <a:chOff x="0" y="0"/>
          <a:chExt cx="0" cy="0"/>
        </a:xfrm>
      </p:grpSpPr>
      <p:sp>
        <p:nvSpPr>
          <p:cNvPr id="161" name="Google Shape;161;p30"/>
          <p:cNvSpPr txBox="1"/>
          <p:nvPr>
            <p:ph type="title"/>
          </p:nvPr>
        </p:nvSpPr>
        <p:spPr>
          <a:xfrm>
            <a:off x="706388" y="66365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 name="Google Shape;162;p30"/>
          <p:cNvSpPr txBox="1"/>
          <p:nvPr>
            <p:ph idx="1" type="subTitle"/>
          </p:nvPr>
        </p:nvSpPr>
        <p:spPr>
          <a:xfrm>
            <a:off x="706350" y="1715050"/>
            <a:ext cx="4448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3" name="Google Shape;163;p30"/>
          <p:cNvSpPr/>
          <p:nvPr>
            <p:ph idx="2" type="pic"/>
          </p:nvPr>
        </p:nvSpPr>
        <p:spPr>
          <a:xfrm>
            <a:off x="4181075" y="0"/>
            <a:ext cx="4962900" cy="5143500"/>
          </a:xfrm>
          <a:prstGeom prst="rect">
            <a:avLst/>
          </a:prstGeom>
          <a:noFill/>
          <a:ln>
            <a:noFill/>
          </a:ln>
        </p:spPr>
      </p:sp>
      <p:sp>
        <p:nvSpPr>
          <p:cNvPr id="164" name="Google Shape;164;p30"/>
          <p:cNvSpPr txBox="1"/>
          <p:nvPr/>
        </p:nvSpPr>
        <p:spPr>
          <a:xfrm>
            <a:off x="713225" y="3611950"/>
            <a:ext cx="34215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100">
                <a:solidFill>
                  <a:schemeClr val="lt2"/>
                </a:solidFill>
                <a:latin typeface="Mulish"/>
                <a:ea typeface="Mulish"/>
                <a:cs typeface="Mulish"/>
                <a:sym typeface="Mulish"/>
              </a:rPr>
              <a:t>CREDITS:</a:t>
            </a:r>
            <a:r>
              <a:rPr lang="en" sz="1100">
                <a:solidFill>
                  <a:schemeClr val="lt2"/>
                </a:solidFill>
                <a:latin typeface="Mulish"/>
                <a:ea typeface="Mulish"/>
                <a:cs typeface="Mulish"/>
                <a:sym typeface="Mulish"/>
              </a:rPr>
              <a:t> This presentation template was created by </a:t>
            </a:r>
            <a:r>
              <a:rPr b="1" lang="en" sz="1100">
                <a:solidFill>
                  <a:schemeClr val="lt2"/>
                </a:solidFill>
                <a:uFill>
                  <a:noFill/>
                </a:uFill>
                <a:latin typeface="Mulish"/>
                <a:ea typeface="Mulish"/>
                <a:cs typeface="Mulish"/>
                <a:sym typeface="Mulish"/>
                <a:hlinkClick r:id="rId2">
                  <a:extLst>
                    <a:ext uri="{A12FA001-AC4F-418D-AE19-62706E023703}">
                      <ahyp:hlinkClr val="tx"/>
                    </a:ext>
                  </a:extLst>
                </a:hlinkClick>
              </a:rPr>
              <a:t>Slidesgo</a:t>
            </a:r>
            <a:r>
              <a:rPr lang="en" sz="1100">
                <a:solidFill>
                  <a:schemeClr val="lt2"/>
                </a:solidFill>
                <a:latin typeface="Mulish"/>
                <a:ea typeface="Mulish"/>
                <a:cs typeface="Mulish"/>
                <a:sym typeface="Mulish"/>
              </a:rPr>
              <a:t>, and includes icons by </a:t>
            </a:r>
            <a:r>
              <a:rPr b="1" lang="en" sz="1100">
                <a:solidFill>
                  <a:schemeClr val="lt2"/>
                </a:solidFill>
                <a:uFill>
                  <a:noFill/>
                </a:uFill>
                <a:latin typeface="Mulish"/>
                <a:ea typeface="Mulish"/>
                <a:cs typeface="Mulish"/>
                <a:sym typeface="Mulish"/>
                <a:hlinkClick r:id="rId3">
                  <a:extLst>
                    <a:ext uri="{A12FA001-AC4F-418D-AE19-62706E023703}">
                      <ahyp:hlinkClr val="tx"/>
                    </a:ext>
                  </a:extLst>
                </a:hlinkClick>
              </a:rPr>
              <a:t>Flaticon</a:t>
            </a:r>
            <a:r>
              <a:rPr lang="en" sz="1100">
                <a:solidFill>
                  <a:schemeClr val="lt2"/>
                </a:solidFill>
                <a:latin typeface="Mulish"/>
                <a:ea typeface="Mulish"/>
                <a:cs typeface="Mulish"/>
                <a:sym typeface="Mulish"/>
              </a:rPr>
              <a:t>, and infographics &amp; images by </a:t>
            </a:r>
            <a:r>
              <a:rPr b="1" lang="en" sz="1100">
                <a:solidFill>
                  <a:schemeClr val="lt2"/>
                </a:solidFill>
                <a:uFill>
                  <a:noFill/>
                </a:uFill>
                <a:latin typeface="Mulish"/>
                <a:ea typeface="Mulish"/>
                <a:cs typeface="Mulish"/>
                <a:sym typeface="Mulish"/>
                <a:hlinkClick r:id="rId4">
                  <a:extLst>
                    <a:ext uri="{A12FA001-AC4F-418D-AE19-62706E023703}">
                      <ahyp:hlinkClr val="tx"/>
                    </a:ext>
                  </a:extLst>
                </a:hlinkClick>
              </a:rPr>
              <a:t>Freepik</a:t>
            </a:r>
            <a:r>
              <a:rPr lang="en" sz="1100">
                <a:solidFill>
                  <a:schemeClr val="lt2"/>
                </a:solidFill>
                <a:latin typeface="Mulish"/>
                <a:ea typeface="Mulish"/>
                <a:cs typeface="Mulish"/>
                <a:sym typeface="Mulish"/>
              </a:rPr>
              <a:t> </a:t>
            </a:r>
            <a:endParaRPr b="1" sz="1100">
              <a:solidFill>
                <a:schemeClr val="lt2"/>
              </a:solidFill>
              <a:latin typeface="Mulish"/>
              <a:ea typeface="Mulish"/>
              <a:cs typeface="Mulish"/>
              <a:sym typeface="Mulish"/>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 name="Google Shape;19;p4"/>
          <p:cNvSpPr txBox="1"/>
          <p:nvPr>
            <p:ph idx="1" type="body"/>
          </p:nvPr>
        </p:nvSpPr>
        <p:spPr>
          <a:xfrm>
            <a:off x="720000" y="1145650"/>
            <a:ext cx="7704000" cy="4095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65" name="Shape 165"/>
        <p:cNvGrpSpPr/>
        <p:nvPr/>
      </p:nvGrpSpPr>
      <p:grpSpPr>
        <a:xfrm>
          <a:off x="0" y="0"/>
          <a:ext cx="0" cy="0"/>
          <a:chOff x="0" y="0"/>
          <a:chExt cx="0" cy="0"/>
        </a:xfrm>
      </p:grpSpPr>
      <p:sp>
        <p:nvSpPr>
          <p:cNvPr id="166" name="Google Shape;166;p31"/>
          <p:cNvSpPr/>
          <p:nvPr/>
        </p:nvSpPr>
        <p:spPr>
          <a:xfrm>
            <a:off x="0" y="2661775"/>
            <a:ext cx="9144000" cy="2507400"/>
          </a:xfrm>
          <a:prstGeom prst="round2SameRect">
            <a:avLst>
              <a:gd fmla="val 27745"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67" name="Shape 167"/>
        <p:cNvGrpSpPr/>
        <p:nvPr/>
      </p:nvGrpSpPr>
      <p:grpSpPr>
        <a:xfrm>
          <a:off x="0" y="0"/>
          <a:ext cx="0" cy="0"/>
          <a:chOff x="0" y="0"/>
          <a:chExt cx="0" cy="0"/>
        </a:xfrm>
      </p:grpSpPr>
      <p:sp>
        <p:nvSpPr>
          <p:cNvPr id="168" name="Google Shape;168;p32"/>
          <p:cNvSpPr/>
          <p:nvPr/>
        </p:nvSpPr>
        <p:spPr>
          <a:xfrm>
            <a:off x="707225" y="539500"/>
            <a:ext cx="7723500" cy="4064700"/>
          </a:xfrm>
          <a:prstGeom prst="roundRect">
            <a:avLst>
              <a:gd fmla="val 917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 name="Google Shape;22;p5"/>
          <p:cNvSpPr txBox="1"/>
          <p:nvPr>
            <p:ph idx="1" type="subTitle"/>
          </p:nvPr>
        </p:nvSpPr>
        <p:spPr>
          <a:xfrm>
            <a:off x="3319205" y="3497899"/>
            <a:ext cx="2505600" cy="572700"/>
          </a:xfrm>
          <a:prstGeom prst="rect">
            <a:avLst/>
          </a:prstGeom>
          <a:solidFill>
            <a:schemeClr val="lt1"/>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 name="Google Shape;23;p5"/>
          <p:cNvSpPr txBox="1"/>
          <p:nvPr>
            <p:ph idx="2" type="subTitle"/>
          </p:nvPr>
        </p:nvSpPr>
        <p:spPr>
          <a:xfrm>
            <a:off x="3319195" y="1906011"/>
            <a:ext cx="2505600" cy="572700"/>
          </a:xfrm>
          <a:prstGeom prst="rect">
            <a:avLst/>
          </a:prstGeom>
          <a:solidFill>
            <a:schemeClr val="lt1"/>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 name="Google Shape;24;p5"/>
          <p:cNvSpPr txBox="1"/>
          <p:nvPr>
            <p:ph idx="3" type="subTitle"/>
          </p:nvPr>
        </p:nvSpPr>
        <p:spPr>
          <a:xfrm>
            <a:off x="3319196" y="3189875"/>
            <a:ext cx="2505600" cy="394500"/>
          </a:xfrm>
          <a:prstGeom prst="rect">
            <a:avLst/>
          </a:prstGeom>
          <a:solidFill>
            <a:schemeClr val="lt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 name="Google Shape;25;p5"/>
          <p:cNvSpPr txBox="1"/>
          <p:nvPr>
            <p:ph idx="4" type="subTitle"/>
          </p:nvPr>
        </p:nvSpPr>
        <p:spPr>
          <a:xfrm>
            <a:off x="3319195" y="1597987"/>
            <a:ext cx="2505600" cy="394500"/>
          </a:xfrm>
          <a:prstGeom prst="rect">
            <a:avLst/>
          </a:prstGeom>
          <a:solidFill>
            <a:schemeClr val="lt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 name="Google Shape;26;p5"/>
          <p:cNvSpPr/>
          <p:nvPr>
            <p:ph idx="5" type="pic"/>
          </p:nvPr>
        </p:nvSpPr>
        <p:spPr>
          <a:xfrm>
            <a:off x="0" y="0"/>
            <a:ext cx="3571800" cy="5143500"/>
          </a:xfrm>
          <a:prstGeom prst="rect">
            <a:avLst/>
          </a:prstGeom>
          <a:noFill/>
          <a:ln>
            <a:noFill/>
          </a:ln>
        </p:spPr>
      </p:sp>
      <p:sp>
        <p:nvSpPr>
          <p:cNvPr id="27" name="Google Shape;27;p5"/>
          <p:cNvSpPr/>
          <p:nvPr>
            <p:ph idx="6" type="pic"/>
          </p:nvPr>
        </p:nvSpPr>
        <p:spPr>
          <a:xfrm>
            <a:off x="5572200" y="0"/>
            <a:ext cx="3571800" cy="51435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937295" y="1831581"/>
            <a:ext cx="4645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 name="Google Shape;32;p7"/>
          <p:cNvSpPr txBox="1"/>
          <p:nvPr>
            <p:ph idx="1" type="subTitle"/>
          </p:nvPr>
        </p:nvSpPr>
        <p:spPr>
          <a:xfrm>
            <a:off x="3938795" y="2535819"/>
            <a:ext cx="4642200" cy="77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1914300" y="220889"/>
            <a:ext cx="5315400" cy="2271000"/>
          </a:xfrm>
          <a:prstGeom prst="rect">
            <a:avLst/>
          </a:prstGeom>
          <a:solidFill>
            <a:schemeClr val="lt1"/>
          </a:solidFill>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p:nvPr>
            <p:ph idx="2" type="pic"/>
          </p:nvPr>
        </p:nvSpPr>
        <p:spPr>
          <a:xfrm>
            <a:off x="-25" y="2229625"/>
            <a:ext cx="9144000" cy="29139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txBox="1"/>
          <p:nvPr>
            <p:ph type="title"/>
          </p:nvPr>
        </p:nvSpPr>
        <p:spPr>
          <a:xfrm>
            <a:off x="2135550" y="310900"/>
            <a:ext cx="4872900" cy="159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7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8" name="Google Shape;38;p9"/>
          <p:cNvSpPr txBox="1"/>
          <p:nvPr>
            <p:ph idx="1" type="subTitle"/>
          </p:nvPr>
        </p:nvSpPr>
        <p:spPr>
          <a:xfrm>
            <a:off x="2135550" y="1777575"/>
            <a:ext cx="4872900" cy="67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 name="Google Shape;39;p9"/>
          <p:cNvSpPr/>
          <p:nvPr>
            <p:ph idx="2" type="pic"/>
          </p:nvPr>
        </p:nvSpPr>
        <p:spPr>
          <a:xfrm>
            <a:off x="0" y="2450175"/>
            <a:ext cx="9142800" cy="26934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txBox="1"/>
          <p:nvPr>
            <p:ph type="title"/>
          </p:nvPr>
        </p:nvSpPr>
        <p:spPr>
          <a:xfrm>
            <a:off x="3793150" y="3443775"/>
            <a:ext cx="4842300" cy="11391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1pPr>
            <a:lvl2pPr lvl="1"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2pPr>
            <a:lvl3pPr lvl="2"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3pPr>
            <a:lvl4pPr lvl="3"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4pPr>
            <a:lvl5pPr lvl="4"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5pPr>
            <a:lvl6pPr lvl="5"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6pPr>
            <a:lvl7pPr lvl="6"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7pPr>
            <a:lvl8pPr lvl="7"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8pPr>
            <a:lvl9pPr lvl="8"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1pPr>
            <a:lvl2pPr indent="-317500" lvl="1" marL="9144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2pPr>
            <a:lvl3pPr indent="-317500" lvl="2" marL="13716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3pPr>
            <a:lvl4pPr indent="-317500" lvl="3" marL="18288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4pPr>
            <a:lvl5pPr indent="-317500" lvl="4" marL="22860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5pPr>
            <a:lvl6pPr indent="-317500" lvl="5" marL="27432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6pPr>
            <a:lvl7pPr indent="-317500" lvl="6" marL="32004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7pPr>
            <a:lvl8pPr indent="-317500" lvl="7" marL="36576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8pPr>
            <a:lvl9pPr indent="-317500" lvl="8" marL="4114800">
              <a:lnSpc>
                <a:spcPct val="100000"/>
              </a:lnSpc>
              <a:spcBef>
                <a:spcPts val="1600"/>
              </a:spcBef>
              <a:spcAft>
                <a:spcPts val="1600"/>
              </a:spcAft>
              <a:buClr>
                <a:schemeClr val="dk1"/>
              </a:buClr>
              <a:buSzPts val="1400"/>
              <a:buFont typeface="Mulish Medium"/>
              <a:buChar char="■"/>
              <a:defRPr>
                <a:solidFill>
                  <a:schemeClr val="dk1"/>
                </a:solidFill>
                <a:latin typeface="Mulish Medium"/>
                <a:ea typeface="Mulish Medium"/>
                <a:cs typeface="Mulish Medium"/>
                <a:sym typeface="Mulish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4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2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2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3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4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172" name="Shape 172"/>
        <p:cNvGrpSpPr/>
        <p:nvPr/>
      </p:nvGrpSpPr>
      <p:grpSpPr>
        <a:xfrm>
          <a:off x="0" y="0"/>
          <a:ext cx="0" cy="0"/>
          <a:chOff x="0" y="0"/>
          <a:chExt cx="0" cy="0"/>
        </a:xfrm>
      </p:grpSpPr>
      <p:pic>
        <p:nvPicPr>
          <p:cNvPr id="173" name="Google Shape;173;p33"/>
          <p:cNvPicPr preferRelativeResize="0"/>
          <p:nvPr>
            <p:ph idx="2" type="pic"/>
          </p:nvPr>
        </p:nvPicPr>
        <p:blipFill rotWithShape="1">
          <a:blip r:embed="rId3">
            <a:alphaModFix/>
          </a:blip>
          <a:srcRect b="0" l="15531" r="15531" t="0"/>
          <a:stretch/>
        </p:blipFill>
        <p:spPr>
          <a:xfrm>
            <a:off x="4541525" y="0"/>
            <a:ext cx="4602475" cy="5143501"/>
          </a:xfrm>
          <a:prstGeom prst="rect">
            <a:avLst/>
          </a:prstGeom>
        </p:spPr>
      </p:pic>
      <p:sp>
        <p:nvSpPr>
          <p:cNvPr id="174" name="Google Shape;174;p33"/>
          <p:cNvSpPr/>
          <p:nvPr/>
        </p:nvSpPr>
        <p:spPr>
          <a:xfrm rot="5400000">
            <a:off x="1295425" y="-527450"/>
            <a:ext cx="3336900" cy="59280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3"/>
          <p:cNvSpPr txBox="1"/>
          <p:nvPr>
            <p:ph type="ctrTitle"/>
          </p:nvPr>
        </p:nvSpPr>
        <p:spPr>
          <a:xfrm>
            <a:off x="559200" y="1365900"/>
            <a:ext cx="5314500" cy="16524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6900">
                <a:solidFill>
                  <a:srgbClr val="E76A28"/>
                </a:solidFill>
              </a:rPr>
              <a:t>PouletFarm</a:t>
            </a:r>
            <a:endParaRPr sz="6900">
              <a:solidFill>
                <a:srgbClr val="E76A28"/>
              </a:solidFill>
            </a:endParaRPr>
          </a:p>
        </p:txBody>
      </p:sp>
      <p:sp>
        <p:nvSpPr>
          <p:cNvPr id="176" name="Google Shape;176;p33"/>
          <p:cNvSpPr txBox="1"/>
          <p:nvPr>
            <p:ph idx="1" type="subTitle"/>
          </p:nvPr>
        </p:nvSpPr>
        <p:spPr>
          <a:xfrm>
            <a:off x="-381870" y="4484758"/>
            <a:ext cx="5212200" cy="475800"/>
          </a:xfrm>
          <a:prstGeom prst="rect">
            <a:avLst/>
          </a:prstGeom>
        </p:spPr>
        <p:txBody>
          <a:bodyPr anchorCtr="0" anchor="t" bIns="91425" lIns="91425" spcFirstLastPara="1" rIns="91425" wrap="square" tIns="91425">
            <a:noAutofit/>
          </a:bodyPr>
          <a:lstStyle/>
          <a:p>
            <a:pPr indent="0" lvl="0" marL="457200" rtl="0" algn="ctr">
              <a:lnSpc>
                <a:spcPct val="150000"/>
              </a:lnSpc>
              <a:spcBef>
                <a:spcPts val="0"/>
              </a:spcBef>
              <a:spcAft>
                <a:spcPts val="0"/>
              </a:spcAft>
              <a:buNone/>
            </a:pPr>
            <a:r>
              <a:rPr b="1" lang="en" sz="2000">
                <a:solidFill>
                  <a:schemeClr val="lt1"/>
                </a:solidFill>
                <a:latin typeface="Arial"/>
                <a:ea typeface="Arial"/>
                <a:cs typeface="Arial"/>
                <a:sym typeface="Arial"/>
              </a:rPr>
              <a:t>Rapport du projet de Soutenance</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53" name="Shape 253"/>
        <p:cNvGrpSpPr/>
        <p:nvPr/>
      </p:nvGrpSpPr>
      <p:grpSpPr>
        <a:xfrm>
          <a:off x="0" y="0"/>
          <a:ext cx="0" cy="0"/>
          <a:chOff x="0" y="0"/>
          <a:chExt cx="0" cy="0"/>
        </a:xfrm>
      </p:grpSpPr>
      <p:pic>
        <p:nvPicPr>
          <p:cNvPr id="254" name="Google Shape;254;p42"/>
          <p:cNvPicPr preferRelativeResize="0"/>
          <p:nvPr>
            <p:ph idx="2" type="pic"/>
          </p:nvPr>
        </p:nvPicPr>
        <p:blipFill rotWithShape="1">
          <a:blip r:embed="rId3">
            <a:alphaModFix/>
          </a:blip>
          <a:srcRect b="0" l="19009" r="19009" t="0"/>
          <a:stretch/>
        </p:blipFill>
        <p:spPr>
          <a:xfrm>
            <a:off x="2850" y="0"/>
            <a:ext cx="4050925" cy="5143500"/>
          </a:xfrm>
          <a:prstGeom prst="rect">
            <a:avLst/>
          </a:prstGeom>
        </p:spPr>
      </p:pic>
      <p:sp>
        <p:nvSpPr>
          <p:cNvPr id="255" name="Google Shape;255;p42"/>
          <p:cNvSpPr txBox="1"/>
          <p:nvPr>
            <p:ph type="title"/>
          </p:nvPr>
        </p:nvSpPr>
        <p:spPr>
          <a:xfrm>
            <a:off x="4111900" y="-67400"/>
            <a:ext cx="503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Méthodologie de projet et outils à utiliser</a:t>
            </a:r>
            <a:endParaRPr/>
          </a:p>
        </p:txBody>
      </p:sp>
      <p:sp>
        <p:nvSpPr>
          <p:cNvPr id="256" name="Google Shape;256;p42"/>
          <p:cNvSpPr txBox="1"/>
          <p:nvPr>
            <p:ph idx="1" type="subTitle"/>
          </p:nvPr>
        </p:nvSpPr>
        <p:spPr>
          <a:xfrm>
            <a:off x="4213575" y="1612775"/>
            <a:ext cx="4402500" cy="31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méthodologie adoptée </a:t>
            </a:r>
            <a:r>
              <a:rPr lang="en"/>
              <a:t>suit un processus itératif de développement logiciel, intégrant les meilleures pratiques de gestion de projet et de développement d'applications.</a:t>
            </a:r>
            <a:endParaRPr/>
          </a:p>
          <a:p>
            <a:pPr indent="0" lvl="0" marL="0" rtl="0" algn="l">
              <a:spcBef>
                <a:spcPts val="0"/>
              </a:spcBef>
              <a:spcAft>
                <a:spcPts val="0"/>
              </a:spcAft>
              <a:buNone/>
            </a:pPr>
            <a:r>
              <a:rPr lang="en"/>
              <a:t>Les outils utilisés incluent des technologies modernes telles que le langage de programmation Java et TypeScript pour le développement, l'utilisation de l'architecture Client-Serveur pour la gestion des données, l'intégration d'une API REST pour assurer l'interopérabilité des systèmes, et l'utilisation de frameworks comme Spring Security pour garantir la sécurité des données.</a:t>
            </a:r>
            <a:endParaRPr/>
          </a:p>
          <a:p>
            <a:pPr indent="0" lvl="0" marL="0" rtl="0" algn="l">
              <a:spcBef>
                <a:spcPts val="0"/>
              </a:spcBef>
              <a:spcAft>
                <a:spcPts val="0"/>
              </a:spcAft>
              <a:buNone/>
            </a:pPr>
            <a:r>
              <a:rPr lang="en"/>
              <a:t>La conception de PouletFarm repose également sur l'utilisation de plateformes telles que Ionic pour le développement mobile et WordPress pour la gestion de contenu.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3"/>
          <p:cNvPicPr preferRelativeResize="0"/>
          <p:nvPr>
            <p:ph idx="2" type="pic"/>
          </p:nvPr>
        </p:nvPicPr>
        <p:blipFill rotWithShape="1">
          <a:blip r:embed="rId3">
            <a:alphaModFix/>
          </a:blip>
          <a:srcRect b="7806" l="0" r="0" t="7798"/>
          <a:stretch/>
        </p:blipFill>
        <p:spPr>
          <a:xfrm>
            <a:off x="1" y="0"/>
            <a:ext cx="9144003" cy="5143501"/>
          </a:xfrm>
          <a:prstGeom prst="rect">
            <a:avLst/>
          </a:prstGeom>
        </p:spPr>
      </p:pic>
      <p:sp>
        <p:nvSpPr>
          <p:cNvPr id="262" name="Google Shape;262;p43"/>
          <p:cNvSpPr/>
          <p:nvPr/>
        </p:nvSpPr>
        <p:spPr>
          <a:xfrm>
            <a:off x="0" y="3317550"/>
            <a:ext cx="6272700" cy="18258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3"/>
          <p:cNvSpPr/>
          <p:nvPr/>
        </p:nvSpPr>
        <p:spPr>
          <a:xfrm>
            <a:off x="-503875" y="-880850"/>
            <a:ext cx="3012900" cy="3012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 name="Google Shape;264;p43"/>
          <p:cNvSpPr txBox="1"/>
          <p:nvPr>
            <p:ph type="title"/>
          </p:nvPr>
        </p:nvSpPr>
        <p:spPr>
          <a:xfrm>
            <a:off x="560825" y="3781075"/>
            <a:ext cx="5239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Analyse et conception</a:t>
            </a:r>
            <a:endParaRPr/>
          </a:p>
        </p:txBody>
      </p:sp>
      <p:sp>
        <p:nvSpPr>
          <p:cNvPr id="265" name="Google Shape;265;p43"/>
          <p:cNvSpPr txBox="1"/>
          <p:nvPr>
            <p:ph idx="3" type="title"/>
          </p:nvPr>
        </p:nvSpPr>
        <p:spPr>
          <a:xfrm>
            <a:off x="548500" y="549875"/>
            <a:ext cx="126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p44"/>
          <p:cNvSpPr txBox="1"/>
          <p:nvPr>
            <p:ph type="title"/>
          </p:nvPr>
        </p:nvSpPr>
        <p:spPr>
          <a:xfrm>
            <a:off x="999900" y="-464900"/>
            <a:ext cx="6992400" cy="22710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5000"/>
              <a:t>Analyse du Système</a:t>
            </a:r>
            <a:endParaRPr sz="5000"/>
          </a:p>
        </p:txBody>
      </p:sp>
      <p:sp>
        <p:nvSpPr>
          <p:cNvPr id="271" name="Google Shape;271;p44"/>
          <p:cNvSpPr txBox="1"/>
          <p:nvPr/>
        </p:nvSpPr>
        <p:spPr>
          <a:xfrm>
            <a:off x="532750" y="1220500"/>
            <a:ext cx="77298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Mulish"/>
                <a:ea typeface="Mulish"/>
                <a:cs typeface="Mulish"/>
                <a:sym typeface="Mulish"/>
              </a:rPr>
              <a:t>Les diagrammes que nous allons utiliser dans notre travail sont: </a:t>
            </a:r>
            <a:endParaRPr b="1" sz="1600">
              <a:solidFill>
                <a:schemeClr val="dk1"/>
              </a:solidFill>
              <a:latin typeface="Mulish"/>
              <a:ea typeface="Mulish"/>
              <a:cs typeface="Mulish"/>
              <a:sym typeface="Mulish"/>
            </a:endParaRPr>
          </a:p>
          <a:p>
            <a:pPr indent="0" lvl="0" marL="0" rtl="0" algn="l">
              <a:spcBef>
                <a:spcPts val="0"/>
              </a:spcBef>
              <a:spcAft>
                <a:spcPts val="0"/>
              </a:spcAft>
              <a:buNone/>
            </a:pPr>
            <a:r>
              <a:t/>
            </a:r>
            <a:endParaRPr b="1" sz="1600">
              <a:solidFill>
                <a:schemeClr val="dk1"/>
              </a:solidFill>
              <a:latin typeface="Mulish"/>
              <a:ea typeface="Mulish"/>
              <a:cs typeface="Mulish"/>
              <a:sym typeface="Mulish"/>
            </a:endParaRPr>
          </a:p>
          <a:p>
            <a:pPr indent="0" lvl="0" marL="0" rtl="0" algn="l">
              <a:spcBef>
                <a:spcPts val="0"/>
              </a:spcBef>
              <a:spcAft>
                <a:spcPts val="0"/>
              </a:spcAft>
              <a:buNone/>
            </a:pPr>
            <a:r>
              <a:t/>
            </a:r>
            <a:endParaRPr b="1" sz="1600">
              <a:solidFill>
                <a:schemeClr val="dk1"/>
              </a:solidFill>
              <a:latin typeface="Mulish"/>
              <a:ea typeface="Mulish"/>
              <a:cs typeface="Mulish"/>
              <a:sym typeface="Mulish"/>
            </a:endParaRPr>
          </a:p>
          <a:p>
            <a:pPr indent="0" lvl="0" marL="0" rtl="0" algn="l">
              <a:spcBef>
                <a:spcPts val="0"/>
              </a:spcBef>
              <a:spcAft>
                <a:spcPts val="0"/>
              </a:spcAft>
              <a:buNone/>
            </a:pPr>
            <a:r>
              <a:t/>
            </a:r>
            <a:endParaRPr b="1" sz="1600">
              <a:solidFill>
                <a:schemeClr val="dk1"/>
              </a:solidFill>
              <a:latin typeface="Mulish"/>
              <a:ea typeface="Mulish"/>
              <a:cs typeface="Mulish"/>
              <a:sym typeface="Mulish"/>
            </a:endParaRPr>
          </a:p>
          <a:p>
            <a:pPr indent="0" lvl="0" marL="0" rtl="0" algn="l">
              <a:spcBef>
                <a:spcPts val="0"/>
              </a:spcBef>
              <a:spcAft>
                <a:spcPts val="0"/>
              </a:spcAft>
              <a:buNone/>
            </a:pPr>
            <a:r>
              <a:t/>
            </a:r>
            <a:endParaRPr b="1" sz="1600">
              <a:solidFill>
                <a:schemeClr val="dk1"/>
              </a:solidFill>
              <a:latin typeface="Mulish"/>
              <a:ea typeface="Mulish"/>
              <a:cs typeface="Mulish"/>
              <a:sym typeface="Mulish"/>
            </a:endParaRPr>
          </a:p>
          <a:p>
            <a:pPr indent="0" lvl="0" marL="0" rtl="0" algn="l">
              <a:spcBef>
                <a:spcPts val="0"/>
              </a:spcBef>
              <a:spcAft>
                <a:spcPts val="0"/>
              </a:spcAft>
              <a:buNone/>
            </a:pPr>
            <a:r>
              <a:t/>
            </a:r>
            <a:endParaRPr b="1" sz="1600">
              <a:solidFill>
                <a:schemeClr val="dk1"/>
              </a:solidFill>
              <a:latin typeface="Mulish"/>
              <a:ea typeface="Mulish"/>
              <a:cs typeface="Mulish"/>
              <a:sym typeface="Mulish"/>
            </a:endParaRPr>
          </a:p>
          <a:p>
            <a:pPr indent="0" lvl="0" marL="457200" rtl="0" algn="l">
              <a:spcBef>
                <a:spcPts val="0"/>
              </a:spcBef>
              <a:spcAft>
                <a:spcPts val="0"/>
              </a:spcAft>
              <a:buNone/>
            </a:pPr>
            <a:r>
              <a:t/>
            </a:r>
            <a:endParaRPr b="1" sz="1600">
              <a:solidFill>
                <a:schemeClr val="dk1"/>
              </a:solidFill>
              <a:latin typeface="Mulish"/>
              <a:ea typeface="Mulish"/>
              <a:cs typeface="Mulish"/>
              <a:sym typeface="Mulish"/>
            </a:endParaRPr>
          </a:p>
          <a:p>
            <a:pPr indent="0" lvl="0" marL="0" rtl="0" algn="l">
              <a:spcBef>
                <a:spcPts val="0"/>
              </a:spcBef>
              <a:spcAft>
                <a:spcPts val="0"/>
              </a:spcAft>
              <a:buNone/>
            </a:pPr>
            <a:r>
              <a:rPr b="1" lang="en" sz="1600">
                <a:solidFill>
                  <a:schemeClr val="dk1"/>
                </a:solidFill>
                <a:latin typeface="Mulish"/>
                <a:ea typeface="Mulish"/>
                <a:cs typeface="Mulish"/>
                <a:sym typeface="Mulish"/>
              </a:rPr>
              <a:t>Identification des acteurs:</a:t>
            </a:r>
            <a:endParaRPr b="1" sz="1600">
              <a:solidFill>
                <a:schemeClr val="dk1"/>
              </a:solidFill>
              <a:latin typeface="Mulish"/>
              <a:ea typeface="Mulish"/>
              <a:cs typeface="Mulish"/>
              <a:sym typeface="Mulish"/>
            </a:endParaRPr>
          </a:p>
          <a:p>
            <a:pPr indent="0" lvl="0" marL="0" rtl="0" algn="l">
              <a:spcBef>
                <a:spcPts val="0"/>
              </a:spcBef>
              <a:spcAft>
                <a:spcPts val="0"/>
              </a:spcAft>
              <a:buNone/>
            </a:pPr>
            <a:r>
              <a:rPr b="1" lang="en" sz="1600">
                <a:solidFill>
                  <a:schemeClr val="dk1"/>
                </a:solidFill>
                <a:latin typeface="Mulish"/>
                <a:ea typeface="Mulish"/>
                <a:cs typeface="Mulish"/>
                <a:sym typeface="Mulish"/>
              </a:rPr>
              <a:t>Les acteurs qui interviendront dans notre système sont: </a:t>
            </a:r>
            <a:endParaRPr b="1" sz="1600">
              <a:solidFill>
                <a:schemeClr val="dk1"/>
              </a:solidFill>
              <a:latin typeface="Mulish"/>
              <a:ea typeface="Mulish"/>
              <a:cs typeface="Mulish"/>
              <a:sym typeface="Mulish"/>
            </a:endParaRPr>
          </a:p>
          <a:p>
            <a:pPr indent="0" lvl="0" marL="0" rtl="0" algn="l">
              <a:spcBef>
                <a:spcPts val="0"/>
              </a:spcBef>
              <a:spcAft>
                <a:spcPts val="0"/>
              </a:spcAft>
              <a:buNone/>
            </a:pPr>
            <a:r>
              <a:t/>
            </a:r>
            <a:endParaRPr b="1" sz="1600">
              <a:solidFill>
                <a:schemeClr val="dk1"/>
              </a:solidFill>
              <a:latin typeface="Mulish"/>
              <a:ea typeface="Mulish"/>
              <a:cs typeface="Mulish"/>
              <a:sym typeface="Mulish"/>
            </a:endParaRPr>
          </a:p>
          <a:p>
            <a:pPr indent="-330200" lvl="0" marL="457200" rtl="0" algn="l">
              <a:spcBef>
                <a:spcPts val="0"/>
              </a:spcBef>
              <a:spcAft>
                <a:spcPts val="0"/>
              </a:spcAft>
              <a:buClr>
                <a:schemeClr val="dk1"/>
              </a:buClr>
              <a:buSzPts val="1600"/>
              <a:buFont typeface="Mulish Medium"/>
              <a:buChar char="-"/>
            </a:pPr>
            <a:r>
              <a:rPr b="1" lang="en" sz="1600">
                <a:solidFill>
                  <a:schemeClr val="dk1"/>
                </a:solidFill>
                <a:latin typeface="Mulish"/>
                <a:ea typeface="Mulish"/>
                <a:cs typeface="Mulish"/>
                <a:sym typeface="Mulish"/>
              </a:rPr>
              <a:t>Utilisateur: toute personne inscrite et connectée au site pour commander un produit. </a:t>
            </a:r>
            <a:endParaRPr b="1" sz="1600">
              <a:solidFill>
                <a:schemeClr val="dk1"/>
              </a:solidFill>
              <a:latin typeface="Mulish"/>
              <a:ea typeface="Mulish"/>
              <a:cs typeface="Mulish"/>
              <a:sym typeface="Mulish"/>
            </a:endParaRPr>
          </a:p>
          <a:p>
            <a:pPr indent="-330200" lvl="0" marL="457200" rtl="0" algn="l">
              <a:spcBef>
                <a:spcPts val="0"/>
              </a:spcBef>
              <a:spcAft>
                <a:spcPts val="0"/>
              </a:spcAft>
              <a:buClr>
                <a:schemeClr val="dk1"/>
              </a:buClr>
              <a:buSzPts val="1600"/>
              <a:buChar char="-"/>
            </a:pPr>
            <a:r>
              <a:rPr b="1" lang="en" sz="1600">
                <a:solidFill>
                  <a:schemeClr val="dk1"/>
                </a:solidFill>
                <a:latin typeface="Mulish"/>
                <a:ea typeface="Mulish"/>
                <a:cs typeface="Mulish"/>
                <a:sym typeface="Mulish"/>
              </a:rPr>
              <a:t>L’administrateur: toute personne chargée d’administrer et gérer le site, c’est le seul qui peut accéder à son espace</a:t>
            </a:r>
            <a:endParaRPr b="1" sz="1600">
              <a:solidFill>
                <a:schemeClr val="dk1"/>
              </a:solidFill>
              <a:latin typeface="Mulish"/>
              <a:ea typeface="Mulish"/>
              <a:cs typeface="Mulish"/>
              <a:sym typeface="Mulish"/>
            </a:endParaRPr>
          </a:p>
        </p:txBody>
      </p:sp>
      <p:sp>
        <p:nvSpPr>
          <p:cNvPr id="272" name="Google Shape;272;p44"/>
          <p:cNvSpPr/>
          <p:nvPr/>
        </p:nvSpPr>
        <p:spPr>
          <a:xfrm>
            <a:off x="900800" y="1903400"/>
            <a:ext cx="2179500" cy="983400"/>
          </a:xfrm>
          <a:prstGeom prst="roundRect">
            <a:avLst>
              <a:gd fmla="val 6355" name="adj"/>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4"/>
          <p:cNvSpPr txBox="1"/>
          <p:nvPr/>
        </p:nvSpPr>
        <p:spPr>
          <a:xfrm>
            <a:off x="1060675" y="2212050"/>
            <a:ext cx="1961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lt1"/>
                </a:solidFill>
                <a:latin typeface="Mulish"/>
                <a:ea typeface="Mulish"/>
                <a:cs typeface="Mulish"/>
                <a:sym typeface="Mulish"/>
              </a:rPr>
              <a:t>Cas d’Utilisation</a:t>
            </a:r>
            <a:endParaRPr b="1" sz="1700">
              <a:solidFill>
                <a:schemeClr val="lt1"/>
              </a:solidFill>
              <a:latin typeface="Mulish"/>
              <a:ea typeface="Mulish"/>
              <a:cs typeface="Mulish"/>
              <a:sym typeface="Mulish"/>
            </a:endParaRPr>
          </a:p>
        </p:txBody>
      </p:sp>
      <p:sp>
        <p:nvSpPr>
          <p:cNvPr id="274" name="Google Shape;274;p44"/>
          <p:cNvSpPr/>
          <p:nvPr/>
        </p:nvSpPr>
        <p:spPr>
          <a:xfrm>
            <a:off x="5884150" y="1867350"/>
            <a:ext cx="2179500" cy="983400"/>
          </a:xfrm>
          <a:prstGeom prst="roundRect">
            <a:avLst>
              <a:gd fmla="val 6355" name="adj"/>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4"/>
          <p:cNvSpPr/>
          <p:nvPr/>
        </p:nvSpPr>
        <p:spPr>
          <a:xfrm>
            <a:off x="3374400" y="1903400"/>
            <a:ext cx="2179500" cy="983400"/>
          </a:xfrm>
          <a:prstGeom prst="roundRect">
            <a:avLst>
              <a:gd fmla="val 6355" name="adj"/>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4"/>
          <p:cNvSpPr txBox="1"/>
          <p:nvPr/>
        </p:nvSpPr>
        <p:spPr>
          <a:xfrm>
            <a:off x="3929619" y="2212050"/>
            <a:ext cx="1031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lt1"/>
                </a:solidFill>
                <a:latin typeface="Mulish"/>
                <a:ea typeface="Mulish"/>
                <a:cs typeface="Mulish"/>
                <a:sym typeface="Mulish"/>
              </a:rPr>
              <a:t>Classe</a:t>
            </a:r>
            <a:endParaRPr b="1" sz="1700">
              <a:solidFill>
                <a:schemeClr val="lt1"/>
              </a:solidFill>
              <a:latin typeface="Mulish"/>
              <a:ea typeface="Mulish"/>
              <a:cs typeface="Mulish"/>
              <a:sym typeface="Mulish"/>
            </a:endParaRPr>
          </a:p>
        </p:txBody>
      </p:sp>
      <p:sp>
        <p:nvSpPr>
          <p:cNvPr id="277" name="Google Shape;277;p44"/>
          <p:cNvSpPr txBox="1"/>
          <p:nvPr/>
        </p:nvSpPr>
        <p:spPr>
          <a:xfrm>
            <a:off x="6305875" y="2171900"/>
            <a:ext cx="149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lt1"/>
                </a:solidFill>
                <a:latin typeface="Mulish"/>
                <a:ea typeface="Mulish"/>
                <a:cs typeface="Mulish"/>
                <a:sym typeface="Mulish"/>
              </a:rPr>
              <a:t>Séquence</a:t>
            </a:r>
            <a:endParaRPr b="1" sz="1700">
              <a:solidFill>
                <a:schemeClr val="lt1"/>
              </a:solidFill>
              <a:latin typeface="Mulish"/>
              <a:ea typeface="Mulish"/>
              <a:cs typeface="Mulish"/>
              <a:sym typeface="Mulish"/>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81" name="Shape 281"/>
        <p:cNvGrpSpPr/>
        <p:nvPr/>
      </p:nvGrpSpPr>
      <p:grpSpPr>
        <a:xfrm>
          <a:off x="0" y="0"/>
          <a:ext cx="0" cy="0"/>
          <a:chOff x="0" y="0"/>
          <a:chExt cx="0" cy="0"/>
        </a:xfrm>
      </p:grpSpPr>
      <p:sp>
        <p:nvSpPr>
          <p:cNvPr id="282" name="Google Shape;282;p45"/>
          <p:cNvSpPr txBox="1"/>
          <p:nvPr>
            <p:ph type="title"/>
          </p:nvPr>
        </p:nvSpPr>
        <p:spPr>
          <a:xfrm>
            <a:off x="105825" y="216425"/>
            <a:ext cx="3104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Cas d’Utilisation</a:t>
            </a:r>
            <a:endParaRPr>
              <a:solidFill>
                <a:schemeClr val="lt1"/>
              </a:solidFill>
            </a:endParaRPr>
          </a:p>
        </p:txBody>
      </p:sp>
      <p:grpSp>
        <p:nvGrpSpPr>
          <p:cNvPr id="283" name="Google Shape;283;p45"/>
          <p:cNvGrpSpPr/>
          <p:nvPr/>
        </p:nvGrpSpPr>
        <p:grpSpPr>
          <a:xfrm>
            <a:off x="7125539" y="1748102"/>
            <a:ext cx="151240" cy="125376"/>
            <a:chOff x="4992030" y="4361203"/>
            <a:chExt cx="88672" cy="72072"/>
          </a:xfrm>
        </p:grpSpPr>
        <p:sp>
          <p:nvSpPr>
            <p:cNvPr id="284" name="Google Shape;284;p45"/>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5"/>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5"/>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5"/>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5"/>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9" name="Google Shape;289;p45"/>
          <p:cNvPicPr preferRelativeResize="0"/>
          <p:nvPr/>
        </p:nvPicPr>
        <p:blipFill>
          <a:blip r:embed="rId3">
            <a:alphaModFix/>
          </a:blip>
          <a:stretch>
            <a:fillRect/>
          </a:stretch>
        </p:blipFill>
        <p:spPr>
          <a:xfrm>
            <a:off x="3667550" y="0"/>
            <a:ext cx="5512226"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93" name="Shape 293"/>
        <p:cNvGrpSpPr/>
        <p:nvPr/>
      </p:nvGrpSpPr>
      <p:grpSpPr>
        <a:xfrm>
          <a:off x="0" y="0"/>
          <a:ext cx="0" cy="0"/>
          <a:chOff x="0" y="0"/>
          <a:chExt cx="0" cy="0"/>
        </a:xfrm>
      </p:grpSpPr>
      <p:sp>
        <p:nvSpPr>
          <p:cNvPr id="294" name="Google Shape;294;p46"/>
          <p:cNvSpPr txBox="1"/>
          <p:nvPr>
            <p:ph type="title"/>
          </p:nvPr>
        </p:nvSpPr>
        <p:spPr>
          <a:xfrm>
            <a:off x="141100" y="216425"/>
            <a:ext cx="321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Cas d’Utilisation</a:t>
            </a:r>
            <a:endParaRPr>
              <a:solidFill>
                <a:schemeClr val="lt1"/>
              </a:solidFill>
            </a:endParaRPr>
          </a:p>
        </p:txBody>
      </p:sp>
      <p:grpSp>
        <p:nvGrpSpPr>
          <p:cNvPr id="295" name="Google Shape;295;p46"/>
          <p:cNvGrpSpPr/>
          <p:nvPr/>
        </p:nvGrpSpPr>
        <p:grpSpPr>
          <a:xfrm>
            <a:off x="7125539" y="1748102"/>
            <a:ext cx="151240" cy="125376"/>
            <a:chOff x="4992030" y="4361203"/>
            <a:chExt cx="88672" cy="72072"/>
          </a:xfrm>
        </p:grpSpPr>
        <p:sp>
          <p:nvSpPr>
            <p:cNvPr id="296" name="Google Shape;296;p46"/>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6"/>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6"/>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6"/>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6"/>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1" name="Google Shape;301;p46"/>
          <p:cNvPicPr preferRelativeResize="0"/>
          <p:nvPr/>
        </p:nvPicPr>
        <p:blipFill>
          <a:blip r:embed="rId3">
            <a:alphaModFix/>
          </a:blip>
          <a:stretch>
            <a:fillRect/>
          </a:stretch>
        </p:blipFill>
        <p:spPr>
          <a:xfrm>
            <a:off x="3459255" y="0"/>
            <a:ext cx="5737145"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05" name="Shape 305"/>
        <p:cNvGrpSpPr/>
        <p:nvPr/>
      </p:nvGrpSpPr>
      <p:grpSpPr>
        <a:xfrm>
          <a:off x="0" y="0"/>
          <a:ext cx="0" cy="0"/>
          <a:chOff x="0" y="0"/>
          <a:chExt cx="0" cy="0"/>
        </a:xfrm>
      </p:grpSpPr>
      <p:sp>
        <p:nvSpPr>
          <p:cNvPr id="306" name="Google Shape;306;p47"/>
          <p:cNvSpPr txBox="1"/>
          <p:nvPr>
            <p:ph type="title"/>
          </p:nvPr>
        </p:nvSpPr>
        <p:spPr>
          <a:xfrm>
            <a:off x="0" y="216425"/>
            <a:ext cx="290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Classe</a:t>
            </a:r>
            <a:endParaRPr>
              <a:solidFill>
                <a:schemeClr val="lt1"/>
              </a:solidFill>
            </a:endParaRPr>
          </a:p>
        </p:txBody>
      </p:sp>
      <p:grpSp>
        <p:nvGrpSpPr>
          <p:cNvPr id="307" name="Google Shape;307;p47"/>
          <p:cNvGrpSpPr/>
          <p:nvPr/>
        </p:nvGrpSpPr>
        <p:grpSpPr>
          <a:xfrm>
            <a:off x="7125539" y="1748102"/>
            <a:ext cx="151240" cy="125376"/>
            <a:chOff x="4992030" y="4361203"/>
            <a:chExt cx="88672" cy="72072"/>
          </a:xfrm>
        </p:grpSpPr>
        <p:sp>
          <p:nvSpPr>
            <p:cNvPr id="308" name="Google Shape;308;p47"/>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7"/>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7"/>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7"/>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7"/>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3" name="Google Shape;313;p47"/>
          <p:cNvPicPr preferRelativeResize="0"/>
          <p:nvPr/>
        </p:nvPicPr>
        <p:blipFill>
          <a:blip r:embed="rId3">
            <a:alphaModFix/>
          </a:blip>
          <a:stretch>
            <a:fillRect/>
          </a:stretch>
        </p:blipFill>
        <p:spPr>
          <a:xfrm>
            <a:off x="2906546" y="0"/>
            <a:ext cx="6237455" cy="5163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17" name="Shape 317"/>
        <p:cNvGrpSpPr/>
        <p:nvPr/>
      </p:nvGrpSpPr>
      <p:grpSpPr>
        <a:xfrm>
          <a:off x="0" y="0"/>
          <a:ext cx="0" cy="0"/>
          <a:chOff x="0" y="0"/>
          <a:chExt cx="0" cy="0"/>
        </a:xfrm>
      </p:grpSpPr>
      <p:sp>
        <p:nvSpPr>
          <p:cNvPr id="318" name="Google Shape;318;p48"/>
          <p:cNvSpPr txBox="1"/>
          <p:nvPr>
            <p:ph type="title"/>
          </p:nvPr>
        </p:nvSpPr>
        <p:spPr>
          <a:xfrm>
            <a:off x="-42000" y="64025"/>
            <a:ext cx="339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Séquence</a:t>
            </a:r>
            <a:endParaRPr>
              <a:solidFill>
                <a:schemeClr val="lt1"/>
              </a:solidFill>
            </a:endParaRPr>
          </a:p>
        </p:txBody>
      </p:sp>
      <p:grpSp>
        <p:nvGrpSpPr>
          <p:cNvPr id="319" name="Google Shape;319;p48"/>
          <p:cNvGrpSpPr/>
          <p:nvPr/>
        </p:nvGrpSpPr>
        <p:grpSpPr>
          <a:xfrm>
            <a:off x="7125539" y="1748102"/>
            <a:ext cx="151240" cy="125376"/>
            <a:chOff x="4992030" y="4361203"/>
            <a:chExt cx="88672" cy="72072"/>
          </a:xfrm>
        </p:grpSpPr>
        <p:sp>
          <p:nvSpPr>
            <p:cNvPr id="320" name="Google Shape;320;p48"/>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8"/>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8"/>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8"/>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8"/>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5" name="Google Shape;325;p48"/>
          <p:cNvPicPr preferRelativeResize="0"/>
          <p:nvPr/>
        </p:nvPicPr>
        <p:blipFill>
          <a:blip r:embed="rId3">
            <a:alphaModFix/>
          </a:blip>
          <a:stretch>
            <a:fillRect/>
          </a:stretch>
        </p:blipFill>
        <p:spPr>
          <a:xfrm>
            <a:off x="3652800" y="0"/>
            <a:ext cx="5489901"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29" name="Shape 329"/>
        <p:cNvGrpSpPr/>
        <p:nvPr/>
      </p:nvGrpSpPr>
      <p:grpSpPr>
        <a:xfrm>
          <a:off x="0" y="0"/>
          <a:ext cx="0" cy="0"/>
          <a:chOff x="0" y="0"/>
          <a:chExt cx="0" cy="0"/>
        </a:xfrm>
      </p:grpSpPr>
      <p:sp>
        <p:nvSpPr>
          <p:cNvPr id="330" name="Google Shape;330;p49"/>
          <p:cNvSpPr txBox="1"/>
          <p:nvPr>
            <p:ph type="title"/>
          </p:nvPr>
        </p:nvSpPr>
        <p:spPr>
          <a:xfrm>
            <a:off x="0" y="0"/>
            <a:ext cx="339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Séquence</a:t>
            </a:r>
            <a:endParaRPr>
              <a:solidFill>
                <a:schemeClr val="lt1"/>
              </a:solidFill>
            </a:endParaRPr>
          </a:p>
        </p:txBody>
      </p:sp>
      <p:grpSp>
        <p:nvGrpSpPr>
          <p:cNvPr id="331" name="Google Shape;331;p49"/>
          <p:cNvGrpSpPr/>
          <p:nvPr/>
        </p:nvGrpSpPr>
        <p:grpSpPr>
          <a:xfrm>
            <a:off x="7125539" y="1748102"/>
            <a:ext cx="151240" cy="125376"/>
            <a:chOff x="4992030" y="4361203"/>
            <a:chExt cx="88672" cy="72072"/>
          </a:xfrm>
        </p:grpSpPr>
        <p:sp>
          <p:nvSpPr>
            <p:cNvPr id="332" name="Google Shape;332;p49"/>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9"/>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9"/>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9"/>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9"/>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7" name="Google Shape;337;p49"/>
          <p:cNvPicPr preferRelativeResize="0"/>
          <p:nvPr/>
        </p:nvPicPr>
        <p:blipFill>
          <a:blip r:embed="rId3">
            <a:alphaModFix/>
          </a:blip>
          <a:stretch>
            <a:fillRect/>
          </a:stretch>
        </p:blipFill>
        <p:spPr>
          <a:xfrm>
            <a:off x="3515600" y="0"/>
            <a:ext cx="5628401"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41" name="Shape 341"/>
        <p:cNvGrpSpPr/>
        <p:nvPr/>
      </p:nvGrpSpPr>
      <p:grpSpPr>
        <a:xfrm>
          <a:off x="0" y="0"/>
          <a:ext cx="0" cy="0"/>
          <a:chOff x="0" y="0"/>
          <a:chExt cx="0" cy="0"/>
        </a:xfrm>
      </p:grpSpPr>
      <p:sp>
        <p:nvSpPr>
          <p:cNvPr id="342" name="Google Shape;342;p50"/>
          <p:cNvSpPr txBox="1"/>
          <p:nvPr>
            <p:ph type="title"/>
          </p:nvPr>
        </p:nvSpPr>
        <p:spPr>
          <a:xfrm>
            <a:off x="262800" y="216425"/>
            <a:ext cx="2841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Séquence</a:t>
            </a:r>
            <a:endParaRPr>
              <a:solidFill>
                <a:schemeClr val="lt1"/>
              </a:solidFill>
            </a:endParaRPr>
          </a:p>
        </p:txBody>
      </p:sp>
      <p:grpSp>
        <p:nvGrpSpPr>
          <p:cNvPr id="343" name="Google Shape;343;p50"/>
          <p:cNvGrpSpPr/>
          <p:nvPr/>
        </p:nvGrpSpPr>
        <p:grpSpPr>
          <a:xfrm>
            <a:off x="7125539" y="1748102"/>
            <a:ext cx="151240" cy="125376"/>
            <a:chOff x="4992030" y="4361203"/>
            <a:chExt cx="88672" cy="72072"/>
          </a:xfrm>
        </p:grpSpPr>
        <p:sp>
          <p:nvSpPr>
            <p:cNvPr id="344" name="Google Shape;344;p50"/>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0"/>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0"/>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0"/>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0"/>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9" name="Google Shape;349;p50"/>
          <p:cNvPicPr preferRelativeResize="0"/>
          <p:nvPr/>
        </p:nvPicPr>
        <p:blipFill>
          <a:blip r:embed="rId3">
            <a:alphaModFix/>
          </a:blip>
          <a:stretch>
            <a:fillRect/>
          </a:stretch>
        </p:blipFill>
        <p:spPr>
          <a:xfrm>
            <a:off x="3283800" y="0"/>
            <a:ext cx="58602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53" name="Shape 353"/>
        <p:cNvGrpSpPr/>
        <p:nvPr/>
      </p:nvGrpSpPr>
      <p:grpSpPr>
        <a:xfrm>
          <a:off x="0" y="0"/>
          <a:ext cx="0" cy="0"/>
          <a:chOff x="0" y="0"/>
          <a:chExt cx="0" cy="0"/>
        </a:xfrm>
      </p:grpSpPr>
      <p:sp>
        <p:nvSpPr>
          <p:cNvPr id="354" name="Google Shape;354;p51"/>
          <p:cNvSpPr txBox="1"/>
          <p:nvPr>
            <p:ph type="title"/>
          </p:nvPr>
        </p:nvSpPr>
        <p:spPr>
          <a:xfrm>
            <a:off x="0" y="0"/>
            <a:ext cx="339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Séquence</a:t>
            </a:r>
            <a:endParaRPr>
              <a:solidFill>
                <a:schemeClr val="lt1"/>
              </a:solidFill>
            </a:endParaRPr>
          </a:p>
        </p:txBody>
      </p:sp>
      <p:grpSp>
        <p:nvGrpSpPr>
          <p:cNvPr id="355" name="Google Shape;355;p51"/>
          <p:cNvGrpSpPr/>
          <p:nvPr/>
        </p:nvGrpSpPr>
        <p:grpSpPr>
          <a:xfrm>
            <a:off x="7125539" y="1748102"/>
            <a:ext cx="151240" cy="125376"/>
            <a:chOff x="4992030" y="4361203"/>
            <a:chExt cx="88672" cy="72072"/>
          </a:xfrm>
        </p:grpSpPr>
        <p:sp>
          <p:nvSpPr>
            <p:cNvPr id="356" name="Google Shape;356;p51"/>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1"/>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1"/>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1"/>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1"/>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1" name="Google Shape;361;p51"/>
          <p:cNvPicPr preferRelativeResize="0"/>
          <p:nvPr/>
        </p:nvPicPr>
        <p:blipFill>
          <a:blip r:embed="rId3">
            <a:alphaModFix/>
          </a:blip>
          <a:stretch>
            <a:fillRect/>
          </a:stretch>
        </p:blipFill>
        <p:spPr>
          <a:xfrm>
            <a:off x="3637325" y="0"/>
            <a:ext cx="5506675"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34"/>
          <p:cNvSpPr/>
          <p:nvPr/>
        </p:nvSpPr>
        <p:spPr>
          <a:xfrm>
            <a:off x="779100" y="1235700"/>
            <a:ext cx="815700" cy="815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182" name="Google Shape;182;p34"/>
          <p:cNvSpPr/>
          <p:nvPr/>
        </p:nvSpPr>
        <p:spPr>
          <a:xfrm>
            <a:off x="7069250" y="1235700"/>
            <a:ext cx="815700" cy="815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4"/>
          <p:cNvSpPr/>
          <p:nvPr/>
        </p:nvSpPr>
        <p:spPr>
          <a:xfrm>
            <a:off x="2052525" y="3203750"/>
            <a:ext cx="815700" cy="815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4"/>
          <p:cNvSpPr/>
          <p:nvPr/>
        </p:nvSpPr>
        <p:spPr>
          <a:xfrm>
            <a:off x="5894800" y="3203750"/>
            <a:ext cx="815700" cy="815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4"/>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Sommaire :</a:t>
            </a:r>
            <a:endParaRPr/>
          </a:p>
        </p:txBody>
      </p:sp>
      <p:sp>
        <p:nvSpPr>
          <p:cNvPr id="186" name="Google Shape;186;p34"/>
          <p:cNvSpPr txBox="1"/>
          <p:nvPr>
            <p:ph idx="6" type="title"/>
          </p:nvPr>
        </p:nvSpPr>
        <p:spPr>
          <a:xfrm>
            <a:off x="819588" y="14209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87" name="Google Shape;187;p34"/>
          <p:cNvSpPr txBox="1"/>
          <p:nvPr>
            <p:ph idx="7" type="title"/>
          </p:nvPr>
        </p:nvSpPr>
        <p:spPr>
          <a:xfrm>
            <a:off x="2093013" y="33877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88" name="Google Shape;188;p34"/>
          <p:cNvSpPr txBox="1"/>
          <p:nvPr>
            <p:ph idx="9" type="title"/>
          </p:nvPr>
        </p:nvSpPr>
        <p:spPr>
          <a:xfrm>
            <a:off x="5935288" y="33877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89" name="Google Shape;189;p34"/>
          <p:cNvSpPr txBox="1"/>
          <p:nvPr>
            <p:ph idx="13" type="title"/>
          </p:nvPr>
        </p:nvSpPr>
        <p:spPr>
          <a:xfrm>
            <a:off x="7109750" y="14209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90" name="Google Shape;190;p34"/>
          <p:cNvSpPr txBox="1"/>
          <p:nvPr>
            <p:ph idx="14" type="subTitle"/>
          </p:nvPr>
        </p:nvSpPr>
        <p:spPr>
          <a:xfrm>
            <a:off x="34188" y="2285175"/>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91" name="Google Shape;191;p34"/>
          <p:cNvSpPr txBox="1"/>
          <p:nvPr>
            <p:ph idx="17" type="subTitle"/>
          </p:nvPr>
        </p:nvSpPr>
        <p:spPr>
          <a:xfrm>
            <a:off x="1241588" y="441795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Mise en place de la solution</a:t>
            </a:r>
            <a:endParaRPr/>
          </a:p>
        </p:txBody>
      </p:sp>
      <p:sp>
        <p:nvSpPr>
          <p:cNvPr id="192" name="Google Shape;192;p34"/>
          <p:cNvSpPr txBox="1"/>
          <p:nvPr>
            <p:ph idx="18" type="subTitle"/>
          </p:nvPr>
        </p:nvSpPr>
        <p:spPr>
          <a:xfrm>
            <a:off x="5149888" y="402345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93" name="Google Shape;193;p34"/>
          <p:cNvSpPr/>
          <p:nvPr/>
        </p:nvSpPr>
        <p:spPr>
          <a:xfrm>
            <a:off x="3892750" y="1216825"/>
            <a:ext cx="815700" cy="815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194" name="Google Shape;194;p34"/>
          <p:cNvSpPr txBox="1"/>
          <p:nvPr>
            <p:ph idx="6" type="title"/>
          </p:nvPr>
        </p:nvSpPr>
        <p:spPr>
          <a:xfrm>
            <a:off x="3933238" y="1402108"/>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95" name="Google Shape;195;p34"/>
          <p:cNvSpPr txBox="1"/>
          <p:nvPr>
            <p:ph idx="14" type="subTitle"/>
          </p:nvPr>
        </p:nvSpPr>
        <p:spPr>
          <a:xfrm>
            <a:off x="3147838" y="242970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Etude de l’art et méthodologie</a:t>
            </a:r>
            <a:endParaRPr/>
          </a:p>
        </p:txBody>
      </p:sp>
      <p:sp>
        <p:nvSpPr>
          <p:cNvPr id="196" name="Google Shape;196;p34"/>
          <p:cNvSpPr txBox="1"/>
          <p:nvPr>
            <p:ph idx="14" type="subTitle"/>
          </p:nvPr>
        </p:nvSpPr>
        <p:spPr>
          <a:xfrm>
            <a:off x="6261488" y="2415113"/>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Analyse et conception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65" name="Shape 365"/>
        <p:cNvGrpSpPr/>
        <p:nvPr/>
      </p:nvGrpSpPr>
      <p:grpSpPr>
        <a:xfrm>
          <a:off x="0" y="0"/>
          <a:ext cx="0" cy="0"/>
          <a:chOff x="0" y="0"/>
          <a:chExt cx="0" cy="0"/>
        </a:xfrm>
      </p:grpSpPr>
      <p:sp>
        <p:nvSpPr>
          <p:cNvPr id="366" name="Google Shape;366;p52"/>
          <p:cNvSpPr txBox="1"/>
          <p:nvPr>
            <p:ph type="title"/>
          </p:nvPr>
        </p:nvSpPr>
        <p:spPr>
          <a:xfrm>
            <a:off x="0" y="0"/>
            <a:ext cx="3182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Conception du système (objet)</a:t>
            </a:r>
            <a:endParaRPr>
              <a:solidFill>
                <a:schemeClr val="lt1"/>
              </a:solidFill>
            </a:endParaRPr>
          </a:p>
        </p:txBody>
      </p:sp>
      <p:grpSp>
        <p:nvGrpSpPr>
          <p:cNvPr id="367" name="Google Shape;367;p52"/>
          <p:cNvGrpSpPr/>
          <p:nvPr/>
        </p:nvGrpSpPr>
        <p:grpSpPr>
          <a:xfrm>
            <a:off x="7125539" y="1748102"/>
            <a:ext cx="151240" cy="125376"/>
            <a:chOff x="4992030" y="4361203"/>
            <a:chExt cx="88672" cy="72072"/>
          </a:xfrm>
        </p:grpSpPr>
        <p:sp>
          <p:nvSpPr>
            <p:cNvPr id="368" name="Google Shape;368;p52"/>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2"/>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2"/>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2"/>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2"/>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3" name="Google Shape;373;p52"/>
          <p:cNvPicPr preferRelativeResize="0"/>
          <p:nvPr/>
        </p:nvPicPr>
        <p:blipFill>
          <a:blip r:embed="rId3">
            <a:alphaModFix/>
          </a:blip>
          <a:stretch>
            <a:fillRect/>
          </a:stretch>
        </p:blipFill>
        <p:spPr>
          <a:xfrm>
            <a:off x="3182000" y="0"/>
            <a:ext cx="5962001"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53"/>
          <p:cNvPicPr preferRelativeResize="0"/>
          <p:nvPr>
            <p:ph idx="2" type="pic"/>
          </p:nvPr>
        </p:nvPicPr>
        <p:blipFill rotWithShape="1">
          <a:blip r:embed="rId3">
            <a:alphaModFix/>
          </a:blip>
          <a:srcRect b="13492" l="0" r="0" t="13492"/>
          <a:stretch/>
        </p:blipFill>
        <p:spPr>
          <a:xfrm>
            <a:off x="1" y="0"/>
            <a:ext cx="9144000" cy="5143499"/>
          </a:xfrm>
          <a:prstGeom prst="rect">
            <a:avLst/>
          </a:prstGeom>
        </p:spPr>
      </p:pic>
      <p:sp>
        <p:nvSpPr>
          <p:cNvPr id="379" name="Google Shape;379;p53"/>
          <p:cNvSpPr/>
          <p:nvPr/>
        </p:nvSpPr>
        <p:spPr>
          <a:xfrm>
            <a:off x="0" y="3317550"/>
            <a:ext cx="6272700" cy="18258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3"/>
          <p:cNvSpPr/>
          <p:nvPr/>
        </p:nvSpPr>
        <p:spPr>
          <a:xfrm>
            <a:off x="-503875" y="-880850"/>
            <a:ext cx="3012900" cy="3012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53"/>
          <p:cNvSpPr txBox="1"/>
          <p:nvPr>
            <p:ph type="title"/>
          </p:nvPr>
        </p:nvSpPr>
        <p:spPr>
          <a:xfrm>
            <a:off x="484625" y="3781075"/>
            <a:ext cx="5239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Mise en place de la solution</a:t>
            </a:r>
            <a:endParaRPr/>
          </a:p>
        </p:txBody>
      </p:sp>
      <p:sp>
        <p:nvSpPr>
          <p:cNvPr id="382" name="Google Shape;382;p53"/>
          <p:cNvSpPr txBox="1"/>
          <p:nvPr>
            <p:ph idx="3" type="title"/>
          </p:nvPr>
        </p:nvSpPr>
        <p:spPr>
          <a:xfrm>
            <a:off x="548500" y="549875"/>
            <a:ext cx="126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86" name="Shape 386"/>
        <p:cNvGrpSpPr/>
        <p:nvPr/>
      </p:nvGrpSpPr>
      <p:grpSpPr>
        <a:xfrm>
          <a:off x="0" y="0"/>
          <a:ext cx="0" cy="0"/>
          <a:chOff x="0" y="0"/>
          <a:chExt cx="0" cy="0"/>
        </a:xfrm>
      </p:grpSpPr>
      <p:sp>
        <p:nvSpPr>
          <p:cNvPr id="387" name="Google Shape;387;p54"/>
          <p:cNvSpPr txBox="1"/>
          <p:nvPr>
            <p:ph type="title"/>
          </p:nvPr>
        </p:nvSpPr>
        <p:spPr>
          <a:xfrm>
            <a:off x="713225" y="445051"/>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Outils utilisés dans le cadre du projet</a:t>
            </a:r>
            <a:endParaRPr/>
          </a:p>
        </p:txBody>
      </p:sp>
      <p:pic>
        <p:nvPicPr>
          <p:cNvPr id="388" name="Google Shape;388;p54"/>
          <p:cNvPicPr preferRelativeResize="0"/>
          <p:nvPr/>
        </p:nvPicPr>
        <p:blipFill rotWithShape="1">
          <a:blip r:embed="rId3">
            <a:alphaModFix/>
          </a:blip>
          <a:srcRect b="0" l="0" r="-26167" t="-26167"/>
          <a:stretch/>
        </p:blipFill>
        <p:spPr>
          <a:xfrm>
            <a:off x="322175" y="1891775"/>
            <a:ext cx="3288750" cy="2280200"/>
          </a:xfrm>
          <a:prstGeom prst="rect">
            <a:avLst/>
          </a:prstGeom>
          <a:noFill/>
          <a:ln>
            <a:noFill/>
          </a:ln>
        </p:spPr>
      </p:pic>
      <p:pic>
        <p:nvPicPr>
          <p:cNvPr id="389" name="Google Shape;389;p54"/>
          <p:cNvPicPr preferRelativeResize="0"/>
          <p:nvPr/>
        </p:nvPicPr>
        <p:blipFill>
          <a:blip r:embed="rId4">
            <a:alphaModFix/>
          </a:blip>
          <a:stretch>
            <a:fillRect/>
          </a:stretch>
        </p:blipFill>
        <p:spPr>
          <a:xfrm>
            <a:off x="2135375" y="909650"/>
            <a:ext cx="5007725" cy="2500325"/>
          </a:xfrm>
          <a:prstGeom prst="rect">
            <a:avLst/>
          </a:prstGeom>
          <a:noFill/>
          <a:ln>
            <a:noFill/>
          </a:ln>
        </p:spPr>
      </p:pic>
      <p:pic>
        <p:nvPicPr>
          <p:cNvPr id="390" name="Google Shape;390;p54"/>
          <p:cNvPicPr preferRelativeResize="0"/>
          <p:nvPr/>
        </p:nvPicPr>
        <p:blipFill>
          <a:blip r:embed="rId5">
            <a:alphaModFix/>
          </a:blip>
          <a:stretch>
            <a:fillRect/>
          </a:stretch>
        </p:blipFill>
        <p:spPr>
          <a:xfrm>
            <a:off x="6150500" y="1434410"/>
            <a:ext cx="2422098" cy="1362442"/>
          </a:xfrm>
          <a:prstGeom prst="rect">
            <a:avLst/>
          </a:prstGeom>
          <a:noFill/>
          <a:ln>
            <a:noFill/>
          </a:ln>
        </p:spPr>
      </p:pic>
      <p:pic>
        <p:nvPicPr>
          <p:cNvPr id="391" name="Google Shape;391;p54"/>
          <p:cNvPicPr preferRelativeResize="0"/>
          <p:nvPr/>
        </p:nvPicPr>
        <p:blipFill>
          <a:blip r:embed="rId6">
            <a:alphaModFix/>
          </a:blip>
          <a:stretch>
            <a:fillRect/>
          </a:stretch>
        </p:blipFill>
        <p:spPr>
          <a:xfrm>
            <a:off x="2687475" y="2798593"/>
            <a:ext cx="3288750" cy="2192507"/>
          </a:xfrm>
          <a:prstGeom prst="rect">
            <a:avLst/>
          </a:prstGeom>
          <a:noFill/>
          <a:ln>
            <a:noFill/>
          </a:ln>
        </p:spPr>
      </p:pic>
      <p:pic>
        <p:nvPicPr>
          <p:cNvPr id="392" name="Google Shape;392;p54"/>
          <p:cNvPicPr preferRelativeResize="0"/>
          <p:nvPr/>
        </p:nvPicPr>
        <p:blipFill>
          <a:blip r:embed="rId7">
            <a:alphaModFix/>
          </a:blip>
          <a:stretch>
            <a:fillRect/>
          </a:stretch>
        </p:blipFill>
        <p:spPr>
          <a:xfrm>
            <a:off x="6322824" y="3025452"/>
            <a:ext cx="2041847" cy="204184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96" name="Shape 396"/>
        <p:cNvGrpSpPr/>
        <p:nvPr/>
      </p:nvGrpSpPr>
      <p:grpSpPr>
        <a:xfrm>
          <a:off x="0" y="0"/>
          <a:ext cx="0" cy="0"/>
          <a:chOff x="0" y="0"/>
          <a:chExt cx="0" cy="0"/>
        </a:xfrm>
      </p:grpSpPr>
      <p:sp>
        <p:nvSpPr>
          <p:cNvPr id="397" name="Google Shape;397;p55"/>
          <p:cNvSpPr txBox="1"/>
          <p:nvPr>
            <p:ph type="title"/>
          </p:nvPr>
        </p:nvSpPr>
        <p:spPr>
          <a:xfrm>
            <a:off x="27425" y="-883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Maquette , Présentation </a:t>
            </a:r>
            <a:endParaRPr/>
          </a:p>
          <a:p>
            <a:pPr indent="0" lvl="0" marL="0" rtl="0" algn="l">
              <a:spcBef>
                <a:spcPts val="0"/>
              </a:spcBef>
              <a:spcAft>
                <a:spcPts val="0"/>
              </a:spcAft>
              <a:buNone/>
            </a:pPr>
            <a:r>
              <a:rPr lang="en"/>
              <a:t>de la solution et Capture d’écran :</a:t>
            </a:r>
            <a:endParaRPr/>
          </a:p>
        </p:txBody>
      </p:sp>
      <p:sp>
        <p:nvSpPr>
          <p:cNvPr id="398" name="Google Shape;398;p55"/>
          <p:cNvSpPr txBox="1"/>
          <p:nvPr/>
        </p:nvSpPr>
        <p:spPr>
          <a:xfrm>
            <a:off x="283625" y="1892300"/>
            <a:ext cx="387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Page d’authentification :</a:t>
            </a:r>
            <a:endParaRPr b="1" sz="2000">
              <a:solidFill>
                <a:schemeClr val="dk1"/>
              </a:solidFill>
              <a:latin typeface="Mulish"/>
              <a:ea typeface="Mulish"/>
              <a:cs typeface="Mulish"/>
              <a:sym typeface="Mulish"/>
            </a:endParaRPr>
          </a:p>
        </p:txBody>
      </p:sp>
      <p:pic>
        <p:nvPicPr>
          <p:cNvPr id="399" name="Google Shape;399;p55"/>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00" name="Google Shape;400;p55"/>
          <p:cNvSpPr txBox="1"/>
          <p:nvPr/>
        </p:nvSpPr>
        <p:spPr>
          <a:xfrm>
            <a:off x="207425" y="2407700"/>
            <a:ext cx="4048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Dans cette interface , l’utilisateur sera demandé à renseigner deux champs à savoir Email ou nom d’utilisateur et son mot de passe , ensuite il cliquera sur le bouton </a:t>
            </a:r>
            <a:r>
              <a:rPr b="1" lang="en">
                <a:solidFill>
                  <a:schemeClr val="dk1"/>
                </a:solidFill>
                <a:latin typeface="Mulish"/>
                <a:ea typeface="Mulish"/>
                <a:cs typeface="Mulish"/>
                <a:sym typeface="Mulish"/>
              </a:rPr>
              <a:t>Se Connecter </a:t>
            </a:r>
            <a:r>
              <a:rPr lang="en">
                <a:solidFill>
                  <a:schemeClr val="dk1"/>
                </a:solidFill>
                <a:latin typeface="Mulish Medium"/>
                <a:ea typeface="Mulish Medium"/>
                <a:cs typeface="Mulish Medium"/>
                <a:sym typeface="Mulish Medium"/>
              </a:rPr>
              <a:t>, si l’authentification est validée , il sera redirigé vers la page d’accueil .</a:t>
            </a:r>
            <a:endParaRPr>
              <a:solidFill>
                <a:schemeClr val="dk1"/>
              </a:solidFill>
              <a:latin typeface="Mulish Medium"/>
              <a:ea typeface="Mulish Medium"/>
              <a:cs typeface="Mulish Medium"/>
              <a:sym typeface="Mulish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04" name="Shape 404"/>
        <p:cNvGrpSpPr/>
        <p:nvPr/>
      </p:nvGrpSpPr>
      <p:grpSpPr>
        <a:xfrm>
          <a:off x="0" y="0"/>
          <a:ext cx="0" cy="0"/>
          <a:chOff x="0" y="0"/>
          <a:chExt cx="0" cy="0"/>
        </a:xfrm>
      </p:grpSpPr>
      <p:sp>
        <p:nvSpPr>
          <p:cNvPr id="405" name="Google Shape;405;p56"/>
          <p:cNvSpPr txBox="1"/>
          <p:nvPr>
            <p:ph type="title"/>
          </p:nvPr>
        </p:nvSpPr>
        <p:spPr>
          <a:xfrm>
            <a:off x="27425" y="-883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Maquette , Présentation </a:t>
            </a:r>
            <a:endParaRPr/>
          </a:p>
          <a:p>
            <a:pPr indent="0" lvl="0" marL="0" rtl="0" algn="l">
              <a:spcBef>
                <a:spcPts val="0"/>
              </a:spcBef>
              <a:spcAft>
                <a:spcPts val="0"/>
              </a:spcAft>
              <a:buNone/>
            </a:pPr>
            <a:r>
              <a:rPr lang="en"/>
              <a:t>de la solution et Capture d’écran :</a:t>
            </a:r>
            <a:endParaRPr/>
          </a:p>
        </p:txBody>
      </p:sp>
      <p:sp>
        <p:nvSpPr>
          <p:cNvPr id="406" name="Google Shape;406;p56"/>
          <p:cNvSpPr txBox="1"/>
          <p:nvPr/>
        </p:nvSpPr>
        <p:spPr>
          <a:xfrm>
            <a:off x="283625" y="1892300"/>
            <a:ext cx="387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Page d’inscription :</a:t>
            </a:r>
            <a:endParaRPr b="1" sz="2000">
              <a:solidFill>
                <a:schemeClr val="dk1"/>
              </a:solidFill>
              <a:latin typeface="Mulish"/>
              <a:ea typeface="Mulish"/>
              <a:cs typeface="Mulish"/>
              <a:sym typeface="Mulish"/>
            </a:endParaRPr>
          </a:p>
        </p:txBody>
      </p:sp>
      <p:pic>
        <p:nvPicPr>
          <p:cNvPr id="407" name="Google Shape;407;p56"/>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08" name="Google Shape;408;p56"/>
          <p:cNvSpPr txBox="1"/>
          <p:nvPr/>
        </p:nvSpPr>
        <p:spPr>
          <a:xfrm>
            <a:off x="207425" y="2407700"/>
            <a:ext cx="4048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Dans cette interface , l’utilisateur sera demandé à renseigner les champs à savoir Email, nom d’utilisateur ,  mot de passe  et la confirmation de son mot de passe, ensuite il cliquera sur le bouton </a:t>
            </a:r>
            <a:r>
              <a:rPr b="1" lang="en">
                <a:solidFill>
                  <a:schemeClr val="dk1"/>
                </a:solidFill>
                <a:latin typeface="Mulish"/>
                <a:ea typeface="Mulish"/>
                <a:cs typeface="Mulish"/>
                <a:sym typeface="Mulish"/>
              </a:rPr>
              <a:t>S’inscrire </a:t>
            </a:r>
            <a:r>
              <a:rPr lang="en">
                <a:solidFill>
                  <a:schemeClr val="dk1"/>
                </a:solidFill>
                <a:latin typeface="Mulish Medium"/>
                <a:ea typeface="Mulish Medium"/>
                <a:cs typeface="Mulish Medium"/>
                <a:sym typeface="Mulish Medium"/>
              </a:rPr>
              <a:t>, si la connexion  est validée , il sera redirigé vers la page d’accueil .</a:t>
            </a:r>
            <a:endParaRPr>
              <a:solidFill>
                <a:schemeClr val="dk1"/>
              </a:solidFill>
              <a:latin typeface="Mulish Medium"/>
              <a:ea typeface="Mulish Medium"/>
              <a:cs typeface="Mulish Medium"/>
              <a:sym typeface="Mulish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12" name="Shape 412"/>
        <p:cNvGrpSpPr/>
        <p:nvPr/>
      </p:nvGrpSpPr>
      <p:grpSpPr>
        <a:xfrm>
          <a:off x="0" y="0"/>
          <a:ext cx="0" cy="0"/>
          <a:chOff x="0" y="0"/>
          <a:chExt cx="0" cy="0"/>
        </a:xfrm>
      </p:grpSpPr>
      <p:sp>
        <p:nvSpPr>
          <p:cNvPr id="413" name="Google Shape;413;p57"/>
          <p:cNvSpPr txBox="1"/>
          <p:nvPr>
            <p:ph type="title"/>
          </p:nvPr>
        </p:nvSpPr>
        <p:spPr>
          <a:xfrm>
            <a:off x="27425" y="-883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Maquette , Présentation </a:t>
            </a:r>
            <a:endParaRPr/>
          </a:p>
          <a:p>
            <a:pPr indent="0" lvl="0" marL="0" rtl="0" algn="l">
              <a:spcBef>
                <a:spcPts val="0"/>
              </a:spcBef>
              <a:spcAft>
                <a:spcPts val="0"/>
              </a:spcAft>
              <a:buNone/>
            </a:pPr>
            <a:r>
              <a:rPr lang="en"/>
              <a:t>de la solution et Capture d’écran :</a:t>
            </a:r>
            <a:endParaRPr/>
          </a:p>
        </p:txBody>
      </p:sp>
      <p:sp>
        <p:nvSpPr>
          <p:cNvPr id="414" name="Google Shape;414;p57"/>
          <p:cNvSpPr txBox="1"/>
          <p:nvPr/>
        </p:nvSpPr>
        <p:spPr>
          <a:xfrm>
            <a:off x="283625" y="1892300"/>
            <a:ext cx="2169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Page d’accueil :</a:t>
            </a:r>
            <a:endParaRPr b="1" sz="2000">
              <a:solidFill>
                <a:schemeClr val="dk1"/>
              </a:solidFill>
              <a:latin typeface="Mulish"/>
              <a:ea typeface="Mulish"/>
              <a:cs typeface="Mulish"/>
              <a:sym typeface="Mulish"/>
            </a:endParaRPr>
          </a:p>
        </p:txBody>
      </p:sp>
      <p:pic>
        <p:nvPicPr>
          <p:cNvPr id="415" name="Google Shape;415;p57"/>
          <p:cNvPicPr preferRelativeResize="0"/>
          <p:nvPr/>
        </p:nvPicPr>
        <p:blipFill>
          <a:blip r:embed="rId3">
            <a:alphaModFix/>
          </a:blip>
          <a:stretch>
            <a:fillRect/>
          </a:stretch>
        </p:blipFill>
        <p:spPr>
          <a:xfrm>
            <a:off x="5767325" y="152400"/>
            <a:ext cx="2298269" cy="4838701"/>
          </a:xfrm>
          <a:prstGeom prst="rect">
            <a:avLst/>
          </a:prstGeom>
          <a:noFill/>
          <a:ln>
            <a:noFill/>
          </a:ln>
        </p:spPr>
      </p:pic>
      <p:sp>
        <p:nvSpPr>
          <p:cNvPr id="416" name="Google Shape;416;p57"/>
          <p:cNvSpPr txBox="1"/>
          <p:nvPr/>
        </p:nvSpPr>
        <p:spPr>
          <a:xfrm>
            <a:off x="207425" y="2407700"/>
            <a:ext cx="4048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Nous avons </a:t>
            </a:r>
            <a:r>
              <a:rPr lang="en">
                <a:solidFill>
                  <a:schemeClr val="dk1"/>
                </a:solidFill>
                <a:latin typeface="Mulish Medium"/>
                <a:ea typeface="Mulish Medium"/>
                <a:cs typeface="Mulish Medium"/>
                <a:sym typeface="Mulish Medium"/>
              </a:rPr>
              <a:t>décidé</a:t>
            </a:r>
            <a:r>
              <a:rPr lang="en">
                <a:solidFill>
                  <a:schemeClr val="dk1"/>
                </a:solidFill>
                <a:latin typeface="Mulish Medium"/>
                <a:ea typeface="Mulish Medium"/>
                <a:cs typeface="Mulish Medium"/>
                <a:sym typeface="Mulish Medium"/>
              </a:rPr>
              <a:t> de faire une page d’accueil assez simple  afin de  rendre l’interface facile à utiliser , le client peut accéder directement à quelques services tels que section des entrées , forum , calendrier , alerte , guide  ainsi son interface de profil .</a:t>
            </a:r>
            <a:endParaRPr>
              <a:solidFill>
                <a:schemeClr val="dk1"/>
              </a:solidFill>
              <a:latin typeface="Mulish Medium"/>
              <a:ea typeface="Mulish Medium"/>
              <a:cs typeface="Mulish Medium"/>
              <a:sym typeface="Mulish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20" name="Shape 420"/>
        <p:cNvGrpSpPr/>
        <p:nvPr/>
      </p:nvGrpSpPr>
      <p:grpSpPr>
        <a:xfrm>
          <a:off x="0" y="0"/>
          <a:ext cx="0" cy="0"/>
          <a:chOff x="0" y="0"/>
          <a:chExt cx="0" cy="0"/>
        </a:xfrm>
      </p:grpSpPr>
      <p:sp>
        <p:nvSpPr>
          <p:cNvPr id="421" name="Google Shape;421;p58"/>
          <p:cNvSpPr txBox="1"/>
          <p:nvPr>
            <p:ph type="title"/>
          </p:nvPr>
        </p:nvSpPr>
        <p:spPr>
          <a:xfrm>
            <a:off x="27425" y="-883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Maquette , Présentation </a:t>
            </a:r>
            <a:endParaRPr/>
          </a:p>
          <a:p>
            <a:pPr indent="0" lvl="0" marL="0" rtl="0" algn="l">
              <a:spcBef>
                <a:spcPts val="0"/>
              </a:spcBef>
              <a:spcAft>
                <a:spcPts val="0"/>
              </a:spcAft>
              <a:buNone/>
            </a:pPr>
            <a:r>
              <a:rPr lang="en"/>
              <a:t>de la solution et Capture d’écran :</a:t>
            </a:r>
            <a:endParaRPr/>
          </a:p>
        </p:txBody>
      </p:sp>
      <p:sp>
        <p:nvSpPr>
          <p:cNvPr id="422" name="Google Shape;422;p58"/>
          <p:cNvSpPr txBox="1"/>
          <p:nvPr/>
        </p:nvSpPr>
        <p:spPr>
          <a:xfrm>
            <a:off x="283625" y="1892300"/>
            <a:ext cx="336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Section des entrées</a:t>
            </a:r>
            <a:r>
              <a:rPr b="1" lang="en" sz="2000">
                <a:solidFill>
                  <a:schemeClr val="dk1"/>
                </a:solidFill>
                <a:latin typeface="Mulish"/>
                <a:ea typeface="Mulish"/>
                <a:cs typeface="Mulish"/>
                <a:sym typeface="Mulish"/>
              </a:rPr>
              <a:t> :</a:t>
            </a:r>
            <a:endParaRPr b="1" sz="2000">
              <a:solidFill>
                <a:schemeClr val="dk1"/>
              </a:solidFill>
              <a:latin typeface="Mulish"/>
              <a:ea typeface="Mulish"/>
              <a:cs typeface="Mulish"/>
              <a:sym typeface="Mulish"/>
            </a:endParaRPr>
          </a:p>
        </p:txBody>
      </p:sp>
      <p:pic>
        <p:nvPicPr>
          <p:cNvPr id="423" name="Google Shape;423;p58"/>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24" name="Google Shape;424;p58"/>
          <p:cNvSpPr txBox="1"/>
          <p:nvPr/>
        </p:nvSpPr>
        <p:spPr>
          <a:xfrm>
            <a:off x="207425" y="2407700"/>
            <a:ext cx="4048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A partir de cette interface , l’utilisateur aura un </a:t>
            </a:r>
            <a:r>
              <a:rPr lang="en">
                <a:solidFill>
                  <a:schemeClr val="dk1"/>
                </a:solidFill>
                <a:latin typeface="Mulish Medium"/>
                <a:ea typeface="Mulish Medium"/>
                <a:cs typeface="Mulish Medium"/>
                <a:sym typeface="Mulish Medium"/>
              </a:rPr>
              <a:t>inaperçu</a:t>
            </a:r>
            <a:r>
              <a:rPr lang="en">
                <a:solidFill>
                  <a:schemeClr val="dk1"/>
                </a:solidFill>
                <a:latin typeface="Mulish Medium"/>
                <a:ea typeface="Mulish Medium"/>
                <a:cs typeface="Mulish Medium"/>
                <a:sym typeface="Mulish Medium"/>
              </a:rPr>
              <a:t> sur ses </a:t>
            </a:r>
            <a:r>
              <a:rPr lang="en">
                <a:solidFill>
                  <a:schemeClr val="dk1"/>
                </a:solidFill>
                <a:latin typeface="Mulish Medium"/>
                <a:ea typeface="Mulish Medium"/>
                <a:cs typeface="Mulish Medium"/>
                <a:sym typeface="Mulish Medium"/>
              </a:rPr>
              <a:t>différentes</a:t>
            </a:r>
            <a:r>
              <a:rPr lang="en">
                <a:solidFill>
                  <a:schemeClr val="dk1"/>
                </a:solidFill>
                <a:latin typeface="Mulish Medium"/>
                <a:ea typeface="Mulish Medium"/>
                <a:cs typeface="Mulish Medium"/>
                <a:sym typeface="Mulish Medium"/>
              </a:rPr>
              <a:t> entrées de poulet, avoir la </a:t>
            </a:r>
            <a:r>
              <a:rPr lang="en">
                <a:solidFill>
                  <a:schemeClr val="dk1"/>
                </a:solidFill>
                <a:latin typeface="Mulish Medium"/>
                <a:ea typeface="Mulish Medium"/>
                <a:cs typeface="Mulish Medium"/>
                <a:sym typeface="Mulish Medium"/>
              </a:rPr>
              <a:t>possibilité</a:t>
            </a:r>
            <a:r>
              <a:rPr lang="en">
                <a:solidFill>
                  <a:schemeClr val="dk1"/>
                </a:solidFill>
                <a:latin typeface="Mulish Medium"/>
                <a:ea typeface="Mulish Medium"/>
                <a:cs typeface="Mulish Medium"/>
                <a:sym typeface="Mulish Medium"/>
              </a:rPr>
              <a:t> d’ajouter une entrée , de la modifier et de la supprimer .</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Cela permettra une gestion efficace de chaque entrée  .</a:t>
            </a:r>
            <a:endParaRPr>
              <a:solidFill>
                <a:schemeClr val="dk1"/>
              </a:solidFill>
              <a:latin typeface="Mulish Medium"/>
              <a:ea typeface="Mulish Medium"/>
              <a:cs typeface="Mulish Medium"/>
              <a:sym typeface="Mulish Medium"/>
            </a:endParaRPr>
          </a:p>
        </p:txBody>
      </p:sp>
    </p:spTree>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28" name="Shape 428"/>
        <p:cNvGrpSpPr/>
        <p:nvPr/>
      </p:nvGrpSpPr>
      <p:grpSpPr>
        <a:xfrm>
          <a:off x="0" y="0"/>
          <a:ext cx="0" cy="0"/>
          <a:chOff x="0" y="0"/>
          <a:chExt cx="0" cy="0"/>
        </a:xfrm>
      </p:grpSpPr>
      <p:sp>
        <p:nvSpPr>
          <p:cNvPr id="429" name="Google Shape;429;p59"/>
          <p:cNvSpPr txBox="1"/>
          <p:nvPr>
            <p:ph type="title"/>
          </p:nvPr>
        </p:nvSpPr>
        <p:spPr>
          <a:xfrm>
            <a:off x="27425" y="-883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Maquette , Présentation </a:t>
            </a:r>
            <a:endParaRPr/>
          </a:p>
          <a:p>
            <a:pPr indent="0" lvl="0" marL="0" rtl="0" algn="l">
              <a:spcBef>
                <a:spcPts val="0"/>
              </a:spcBef>
              <a:spcAft>
                <a:spcPts val="0"/>
              </a:spcAft>
              <a:buNone/>
            </a:pPr>
            <a:r>
              <a:rPr lang="en"/>
              <a:t>de la solution et Capture d’écran :</a:t>
            </a:r>
            <a:endParaRPr/>
          </a:p>
        </p:txBody>
      </p:sp>
      <p:sp>
        <p:nvSpPr>
          <p:cNvPr id="430" name="Google Shape;430;p59"/>
          <p:cNvSpPr txBox="1"/>
          <p:nvPr/>
        </p:nvSpPr>
        <p:spPr>
          <a:xfrm>
            <a:off x="283625" y="1892300"/>
            <a:ext cx="4637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Section d’ajout d’une entrée :</a:t>
            </a:r>
            <a:endParaRPr b="1" sz="2000">
              <a:solidFill>
                <a:schemeClr val="dk1"/>
              </a:solidFill>
              <a:latin typeface="Mulish"/>
              <a:ea typeface="Mulish"/>
              <a:cs typeface="Mulish"/>
              <a:sym typeface="Mulish"/>
            </a:endParaRPr>
          </a:p>
        </p:txBody>
      </p:sp>
      <p:pic>
        <p:nvPicPr>
          <p:cNvPr id="431" name="Google Shape;431;p59"/>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32" name="Google Shape;432;p59"/>
          <p:cNvSpPr txBox="1"/>
          <p:nvPr/>
        </p:nvSpPr>
        <p:spPr>
          <a:xfrm>
            <a:off x="207425" y="2407700"/>
            <a:ext cx="4048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A partir de cette interface , il est demandé  à l’utilisateur  de saisir un nom , le nombre de poussin (lot) , la date d’entrée et la date de sortie de l’entrée , ensuite il clique  sur le bouton </a:t>
            </a:r>
            <a:r>
              <a:rPr b="1" lang="en">
                <a:solidFill>
                  <a:schemeClr val="dk1"/>
                </a:solidFill>
                <a:latin typeface="Mulish"/>
                <a:ea typeface="Mulish"/>
                <a:cs typeface="Mulish"/>
                <a:sym typeface="Mulish"/>
              </a:rPr>
              <a:t>ajouter </a:t>
            </a:r>
            <a:r>
              <a:rPr lang="en">
                <a:solidFill>
                  <a:schemeClr val="dk1"/>
                </a:solidFill>
                <a:latin typeface="Mulish Medium"/>
                <a:ea typeface="Mulish Medium"/>
                <a:cs typeface="Mulish Medium"/>
                <a:sym typeface="Mulish Medium"/>
              </a:rPr>
              <a:t>pour valider l’entrée . </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C’est une interface facile et simple à utiliser .</a:t>
            </a:r>
            <a:endParaRPr>
              <a:solidFill>
                <a:schemeClr val="dk1"/>
              </a:solidFill>
              <a:latin typeface="Mulish Medium"/>
              <a:ea typeface="Mulish Medium"/>
              <a:cs typeface="Mulish Medium"/>
              <a:sym typeface="Mulish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36" name="Shape 436"/>
        <p:cNvGrpSpPr/>
        <p:nvPr/>
      </p:nvGrpSpPr>
      <p:grpSpPr>
        <a:xfrm>
          <a:off x="0" y="0"/>
          <a:ext cx="0" cy="0"/>
          <a:chOff x="0" y="0"/>
          <a:chExt cx="0" cy="0"/>
        </a:xfrm>
      </p:grpSpPr>
      <p:sp>
        <p:nvSpPr>
          <p:cNvPr id="437" name="Google Shape;437;p60"/>
          <p:cNvSpPr txBox="1"/>
          <p:nvPr>
            <p:ph type="title"/>
          </p:nvPr>
        </p:nvSpPr>
        <p:spPr>
          <a:xfrm>
            <a:off x="27425" y="-883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Maquette , Présentation </a:t>
            </a:r>
            <a:endParaRPr/>
          </a:p>
          <a:p>
            <a:pPr indent="0" lvl="0" marL="0" rtl="0" algn="l">
              <a:spcBef>
                <a:spcPts val="0"/>
              </a:spcBef>
              <a:spcAft>
                <a:spcPts val="0"/>
              </a:spcAft>
              <a:buNone/>
            </a:pPr>
            <a:r>
              <a:rPr lang="en"/>
              <a:t>de la solution et Capture d’écran :</a:t>
            </a:r>
            <a:endParaRPr/>
          </a:p>
        </p:txBody>
      </p:sp>
      <p:sp>
        <p:nvSpPr>
          <p:cNvPr id="438" name="Google Shape;438;p60"/>
          <p:cNvSpPr txBox="1"/>
          <p:nvPr/>
        </p:nvSpPr>
        <p:spPr>
          <a:xfrm>
            <a:off x="283625" y="1892300"/>
            <a:ext cx="4637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Section  d’une entrée :</a:t>
            </a:r>
            <a:endParaRPr b="1" sz="2000">
              <a:solidFill>
                <a:schemeClr val="dk1"/>
              </a:solidFill>
              <a:latin typeface="Mulish"/>
              <a:ea typeface="Mulish"/>
              <a:cs typeface="Mulish"/>
              <a:sym typeface="Mulish"/>
            </a:endParaRPr>
          </a:p>
        </p:txBody>
      </p:sp>
      <p:pic>
        <p:nvPicPr>
          <p:cNvPr id="439" name="Google Shape;439;p60"/>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40" name="Google Shape;440;p60"/>
          <p:cNvSpPr txBox="1"/>
          <p:nvPr/>
        </p:nvSpPr>
        <p:spPr>
          <a:xfrm>
            <a:off x="207425" y="2407700"/>
            <a:ext cx="4048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Cette magnifique interface fait son entrée avec  des services incroyables tels que les détails  en temps réel ,  section bilan pour enregistrer toutes les </a:t>
            </a:r>
            <a:r>
              <a:rPr lang="en">
                <a:solidFill>
                  <a:schemeClr val="dk1"/>
                </a:solidFill>
                <a:latin typeface="Mulish Medium"/>
                <a:ea typeface="Mulish Medium"/>
                <a:cs typeface="Mulish Medium"/>
                <a:sym typeface="Mulish Medium"/>
              </a:rPr>
              <a:t>dépenses</a:t>
            </a:r>
            <a:r>
              <a:rPr lang="en">
                <a:solidFill>
                  <a:schemeClr val="dk1"/>
                </a:solidFill>
                <a:latin typeface="Mulish Medium"/>
                <a:ea typeface="Mulish Medium"/>
                <a:cs typeface="Mulish Medium"/>
                <a:sym typeface="Mulish Medium"/>
              </a:rPr>
              <a:t> liées à l’entrée , une section de gestion  pour gérer l’inventaire et une section rapports pour avoir un  </a:t>
            </a:r>
            <a:r>
              <a:rPr lang="en">
                <a:solidFill>
                  <a:schemeClr val="dk1"/>
                </a:solidFill>
                <a:latin typeface="Mulish Medium"/>
                <a:ea typeface="Mulish Medium"/>
                <a:cs typeface="Mulish Medium"/>
                <a:sym typeface="Mulish Medium"/>
              </a:rPr>
              <a:t>aperçu</a:t>
            </a:r>
            <a:r>
              <a:rPr lang="en">
                <a:solidFill>
                  <a:schemeClr val="dk1"/>
                </a:solidFill>
                <a:latin typeface="Mulish Medium"/>
                <a:ea typeface="Mulish Medium"/>
                <a:cs typeface="Mulish Medium"/>
                <a:sym typeface="Mulish Medium"/>
              </a:rPr>
              <a:t> sur le </a:t>
            </a:r>
            <a:r>
              <a:rPr lang="en">
                <a:solidFill>
                  <a:schemeClr val="dk1"/>
                </a:solidFill>
                <a:latin typeface="Mulish Medium"/>
                <a:ea typeface="Mulish Medium"/>
                <a:cs typeface="Mulish Medium"/>
                <a:sym typeface="Mulish Medium"/>
              </a:rPr>
              <a:t>bénéfice</a:t>
            </a:r>
            <a:r>
              <a:rPr lang="en">
                <a:solidFill>
                  <a:schemeClr val="dk1"/>
                </a:solidFill>
                <a:latin typeface="Mulish Medium"/>
                <a:ea typeface="Mulish Medium"/>
                <a:cs typeface="Mulish Medium"/>
                <a:sym typeface="Mulish Medium"/>
              </a:rPr>
              <a:t> ,...</a:t>
            </a:r>
            <a:br>
              <a:rPr lang="en">
                <a:solidFill>
                  <a:schemeClr val="dk1"/>
                </a:solidFill>
                <a:latin typeface="Mulish Medium"/>
                <a:ea typeface="Mulish Medium"/>
                <a:cs typeface="Mulish Medium"/>
                <a:sym typeface="Mulish Medium"/>
              </a:rPr>
            </a:br>
            <a:r>
              <a:rPr lang="en">
                <a:solidFill>
                  <a:schemeClr val="dk1"/>
                </a:solidFill>
                <a:latin typeface="Mulish Medium"/>
                <a:ea typeface="Mulish Medium"/>
                <a:cs typeface="Mulish Medium"/>
                <a:sym typeface="Mulish Medium"/>
              </a:rPr>
              <a:t>Cette interface est l’un de notre joker de l’application . </a:t>
            </a:r>
            <a:endParaRPr>
              <a:solidFill>
                <a:schemeClr val="dk1"/>
              </a:solidFill>
              <a:latin typeface="Mulish Medium"/>
              <a:ea typeface="Mulish Medium"/>
              <a:cs typeface="Mulish Medium"/>
              <a:sym typeface="Mulish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44" name="Shape 444"/>
        <p:cNvGrpSpPr/>
        <p:nvPr/>
      </p:nvGrpSpPr>
      <p:grpSpPr>
        <a:xfrm>
          <a:off x="0" y="0"/>
          <a:ext cx="0" cy="0"/>
          <a:chOff x="0" y="0"/>
          <a:chExt cx="0" cy="0"/>
        </a:xfrm>
      </p:grpSpPr>
      <p:sp>
        <p:nvSpPr>
          <p:cNvPr id="445" name="Google Shape;445;p61"/>
          <p:cNvSpPr txBox="1"/>
          <p:nvPr>
            <p:ph type="title"/>
          </p:nvPr>
        </p:nvSpPr>
        <p:spPr>
          <a:xfrm>
            <a:off x="27425" y="-883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Maquette , Présentation </a:t>
            </a:r>
            <a:endParaRPr/>
          </a:p>
          <a:p>
            <a:pPr indent="0" lvl="0" marL="0" rtl="0" algn="l">
              <a:spcBef>
                <a:spcPts val="0"/>
              </a:spcBef>
              <a:spcAft>
                <a:spcPts val="0"/>
              </a:spcAft>
              <a:buNone/>
            </a:pPr>
            <a:r>
              <a:rPr lang="en"/>
              <a:t>de la solution et Capture d’écran :</a:t>
            </a:r>
            <a:endParaRPr/>
          </a:p>
        </p:txBody>
      </p:sp>
      <p:sp>
        <p:nvSpPr>
          <p:cNvPr id="446" name="Google Shape;446;p61"/>
          <p:cNvSpPr txBox="1"/>
          <p:nvPr/>
        </p:nvSpPr>
        <p:spPr>
          <a:xfrm>
            <a:off x="283625" y="1892300"/>
            <a:ext cx="4637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Section  de Gestion :</a:t>
            </a:r>
            <a:endParaRPr b="1" sz="2000">
              <a:solidFill>
                <a:schemeClr val="dk1"/>
              </a:solidFill>
              <a:latin typeface="Mulish"/>
              <a:ea typeface="Mulish"/>
              <a:cs typeface="Mulish"/>
              <a:sym typeface="Mulish"/>
            </a:endParaRPr>
          </a:p>
        </p:txBody>
      </p:sp>
      <p:pic>
        <p:nvPicPr>
          <p:cNvPr id="447" name="Google Shape;447;p61"/>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48" name="Google Shape;448;p61"/>
          <p:cNvSpPr txBox="1"/>
          <p:nvPr/>
        </p:nvSpPr>
        <p:spPr>
          <a:xfrm>
            <a:off x="207425" y="2407700"/>
            <a:ext cx="4048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Cette interface permet de gérer  efficacement une entrée </a:t>
            </a:r>
            <a:r>
              <a:rPr lang="en">
                <a:solidFill>
                  <a:schemeClr val="dk1"/>
                </a:solidFill>
                <a:latin typeface="Mulish Medium"/>
                <a:ea typeface="Mulish Medium"/>
                <a:cs typeface="Mulish Medium"/>
                <a:sym typeface="Mulish Medium"/>
              </a:rPr>
              <a:t>précise comme la planification des vaccins , des aliments, des vitamines , de signaler une perte et de suivre l’état du stock des aliments .</a:t>
            </a:r>
            <a:r>
              <a:rPr lang="en">
                <a:solidFill>
                  <a:schemeClr val="dk1"/>
                </a:solidFill>
                <a:latin typeface="Mulish Medium"/>
                <a:ea typeface="Mulish Medium"/>
                <a:cs typeface="Mulish Medium"/>
                <a:sym typeface="Mulish Medium"/>
              </a:rPr>
              <a:t> </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Elle est notre </a:t>
            </a:r>
            <a:r>
              <a:rPr lang="en">
                <a:solidFill>
                  <a:schemeClr val="dk1"/>
                </a:solidFill>
                <a:latin typeface="Mulish Medium"/>
                <a:ea typeface="Mulish Medium"/>
                <a:cs typeface="Mulish Medium"/>
                <a:sym typeface="Mulish Medium"/>
              </a:rPr>
              <a:t>précieux</a:t>
            </a:r>
            <a:r>
              <a:rPr lang="en">
                <a:solidFill>
                  <a:schemeClr val="dk1"/>
                </a:solidFill>
                <a:latin typeface="Mulish Medium"/>
                <a:ea typeface="Mulish Medium"/>
                <a:cs typeface="Mulish Medium"/>
                <a:sym typeface="Mulish Medium"/>
              </a:rPr>
              <a:t> bijou d’or tant recommandé .</a:t>
            </a:r>
            <a:endParaRPr>
              <a:solidFill>
                <a:schemeClr val="dk1"/>
              </a:solidFill>
              <a:latin typeface="Mulish Medium"/>
              <a:ea typeface="Mulish Medium"/>
              <a:cs typeface="Mulish Medium"/>
              <a:sym typeface="Mulish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5"/>
          <p:cNvPicPr preferRelativeResize="0"/>
          <p:nvPr>
            <p:ph idx="2" type="pic"/>
          </p:nvPr>
        </p:nvPicPr>
        <p:blipFill rotWithShape="1">
          <a:blip r:embed="rId3">
            <a:alphaModFix/>
          </a:blip>
          <a:srcRect b="13492" l="0" r="0" t="13492"/>
          <a:stretch/>
        </p:blipFill>
        <p:spPr>
          <a:xfrm>
            <a:off x="1" y="0"/>
            <a:ext cx="9144003" cy="5143501"/>
          </a:xfrm>
          <a:prstGeom prst="rect">
            <a:avLst/>
          </a:prstGeom>
        </p:spPr>
      </p:pic>
      <p:sp>
        <p:nvSpPr>
          <p:cNvPr id="202" name="Google Shape;202;p35"/>
          <p:cNvSpPr/>
          <p:nvPr/>
        </p:nvSpPr>
        <p:spPr>
          <a:xfrm>
            <a:off x="0" y="3622675"/>
            <a:ext cx="6273300" cy="18258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5"/>
          <p:cNvSpPr/>
          <p:nvPr/>
        </p:nvSpPr>
        <p:spPr>
          <a:xfrm>
            <a:off x="-503875" y="-880850"/>
            <a:ext cx="3012900" cy="3012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35"/>
          <p:cNvSpPr txBox="1"/>
          <p:nvPr>
            <p:ph type="title"/>
          </p:nvPr>
        </p:nvSpPr>
        <p:spPr>
          <a:xfrm>
            <a:off x="626050" y="3962275"/>
            <a:ext cx="5239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05" name="Google Shape;205;p35"/>
          <p:cNvSpPr txBox="1"/>
          <p:nvPr>
            <p:ph idx="3" type="title"/>
          </p:nvPr>
        </p:nvSpPr>
        <p:spPr>
          <a:xfrm>
            <a:off x="548500" y="549875"/>
            <a:ext cx="126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52" name="Shape 452"/>
        <p:cNvGrpSpPr/>
        <p:nvPr/>
      </p:nvGrpSpPr>
      <p:grpSpPr>
        <a:xfrm>
          <a:off x="0" y="0"/>
          <a:ext cx="0" cy="0"/>
          <a:chOff x="0" y="0"/>
          <a:chExt cx="0" cy="0"/>
        </a:xfrm>
      </p:grpSpPr>
      <p:sp>
        <p:nvSpPr>
          <p:cNvPr id="453" name="Google Shape;453;p62"/>
          <p:cNvSpPr txBox="1"/>
          <p:nvPr>
            <p:ph type="title"/>
          </p:nvPr>
        </p:nvSpPr>
        <p:spPr>
          <a:xfrm>
            <a:off x="27425" y="-883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Maquette , Présentation </a:t>
            </a:r>
            <a:endParaRPr/>
          </a:p>
          <a:p>
            <a:pPr indent="0" lvl="0" marL="0" rtl="0" algn="l">
              <a:spcBef>
                <a:spcPts val="0"/>
              </a:spcBef>
              <a:spcAft>
                <a:spcPts val="0"/>
              </a:spcAft>
              <a:buNone/>
            </a:pPr>
            <a:r>
              <a:rPr lang="en"/>
              <a:t>de la solution et Capture d’écran :</a:t>
            </a:r>
            <a:endParaRPr/>
          </a:p>
        </p:txBody>
      </p:sp>
      <p:sp>
        <p:nvSpPr>
          <p:cNvPr id="454" name="Google Shape;454;p62"/>
          <p:cNvSpPr txBox="1"/>
          <p:nvPr/>
        </p:nvSpPr>
        <p:spPr>
          <a:xfrm>
            <a:off x="283625" y="1892300"/>
            <a:ext cx="4637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Section  Forum :</a:t>
            </a:r>
            <a:endParaRPr b="1" sz="2000">
              <a:solidFill>
                <a:schemeClr val="dk1"/>
              </a:solidFill>
              <a:latin typeface="Mulish"/>
              <a:ea typeface="Mulish"/>
              <a:cs typeface="Mulish"/>
              <a:sym typeface="Mulish"/>
            </a:endParaRPr>
          </a:p>
        </p:txBody>
      </p:sp>
      <p:pic>
        <p:nvPicPr>
          <p:cNvPr id="455" name="Google Shape;455;p62"/>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56" name="Google Shape;456;p62"/>
          <p:cNvSpPr txBox="1"/>
          <p:nvPr/>
        </p:nvSpPr>
        <p:spPr>
          <a:xfrm>
            <a:off x="207425" y="2407700"/>
            <a:ext cx="4048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Cette section offre une communauté active aux utilisateurs afin de pouvoir poster son problème ou ses différentes </a:t>
            </a:r>
            <a:r>
              <a:rPr lang="en">
                <a:solidFill>
                  <a:schemeClr val="dk1"/>
                </a:solidFill>
                <a:latin typeface="Mulish Medium"/>
                <a:ea typeface="Mulish Medium"/>
                <a:cs typeface="Mulish Medium"/>
                <a:sym typeface="Mulish Medium"/>
              </a:rPr>
              <a:t>requêtes</a:t>
            </a:r>
            <a:r>
              <a:rPr lang="en">
                <a:solidFill>
                  <a:schemeClr val="dk1"/>
                </a:solidFill>
                <a:latin typeface="Mulish Medium"/>
                <a:ea typeface="Mulish Medium"/>
                <a:cs typeface="Mulish Medium"/>
                <a:sym typeface="Mulish Medium"/>
              </a:rPr>
              <a:t> pour qu’ils </a:t>
            </a:r>
            <a:r>
              <a:rPr lang="en">
                <a:solidFill>
                  <a:schemeClr val="dk1"/>
                </a:solidFill>
                <a:latin typeface="Mulish Medium"/>
                <a:ea typeface="Mulish Medium"/>
                <a:cs typeface="Mulish Medium"/>
                <a:sym typeface="Mulish Medium"/>
              </a:rPr>
              <a:t>reçoivent</a:t>
            </a:r>
            <a:r>
              <a:rPr lang="en">
                <a:solidFill>
                  <a:schemeClr val="dk1"/>
                </a:solidFill>
                <a:latin typeface="Mulish Medium"/>
                <a:ea typeface="Mulish Medium"/>
                <a:cs typeface="Mulish Medium"/>
                <a:sym typeface="Mulish Medium"/>
              </a:rPr>
              <a:t> satisfactions</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Dans cette interface l’utilisateur pourra publier , supprimer , commenter et liker ses publications et celle des autres . </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t/>
            </a:r>
            <a:endParaRPr baseline="30000">
              <a:solidFill>
                <a:schemeClr val="dk1"/>
              </a:solidFill>
              <a:latin typeface="Mulish Medium"/>
              <a:ea typeface="Mulish Medium"/>
              <a:cs typeface="Mulish Medium"/>
              <a:sym typeface="Mulish Medium"/>
            </a:endParaRPr>
          </a:p>
          <a:p>
            <a:pPr indent="0" lvl="0" marL="0" rtl="0" algn="l">
              <a:spcBef>
                <a:spcPts val="0"/>
              </a:spcBef>
              <a:spcAft>
                <a:spcPts val="0"/>
              </a:spcAft>
              <a:buNone/>
            </a:pPr>
            <a:r>
              <a:t/>
            </a:r>
            <a:endParaRPr baseline="30000">
              <a:solidFill>
                <a:schemeClr val="dk1"/>
              </a:solidFill>
              <a:latin typeface="Mulish Medium"/>
              <a:ea typeface="Mulish Medium"/>
              <a:cs typeface="Mulish Medium"/>
              <a:sym typeface="Mulish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60" name="Shape 460"/>
        <p:cNvGrpSpPr/>
        <p:nvPr/>
      </p:nvGrpSpPr>
      <p:grpSpPr>
        <a:xfrm>
          <a:off x="0" y="0"/>
          <a:ext cx="0" cy="0"/>
          <a:chOff x="0" y="0"/>
          <a:chExt cx="0" cy="0"/>
        </a:xfrm>
      </p:grpSpPr>
      <p:sp>
        <p:nvSpPr>
          <p:cNvPr id="461" name="Google Shape;461;p63"/>
          <p:cNvSpPr txBox="1"/>
          <p:nvPr>
            <p:ph type="title"/>
          </p:nvPr>
        </p:nvSpPr>
        <p:spPr>
          <a:xfrm>
            <a:off x="27425" y="-883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Maquette , Présentation </a:t>
            </a:r>
            <a:endParaRPr/>
          </a:p>
          <a:p>
            <a:pPr indent="0" lvl="0" marL="0" rtl="0" algn="l">
              <a:spcBef>
                <a:spcPts val="0"/>
              </a:spcBef>
              <a:spcAft>
                <a:spcPts val="0"/>
              </a:spcAft>
              <a:buNone/>
            </a:pPr>
            <a:r>
              <a:rPr lang="en"/>
              <a:t>de la solution et Capture d’écran :</a:t>
            </a:r>
            <a:endParaRPr/>
          </a:p>
        </p:txBody>
      </p:sp>
      <p:sp>
        <p:nvSpPr>
          <p:cNvPr id="462" name="Google Shape;462;p63"/>
          <p:cNvSpPr txBox="1"/>
          <p:nvPr/>
        </p:nvSpPr>
        <p:spPr>
          <a:xfrm>
            <a:off x="283625" y="1892300"/>
            <a:ext cx="4637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Section  Profil :</a:t>
            </a:r>
            <a:endParaRPr b="1" sz="2000">
              <a:solidFill>
                <a:schemeClr val="dk1"/>
              </a:solidFill>
              <a:latin typeface="Mulish"/>
              <a:ea typeface="Mulish"/>
              <a:cs typeface="Mulish"/>
              <a:sym typeface="Mulish"/>
            </a:endParaRPr>
          </a:p>
        </p:txBody>
      </p:sp>
      <p:pic>
        <p:nvPicPr>
          <p:cNvPr id="463" name="Google Shape;463;p63"/>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64" name="Google Shape;464;p63"/>
          <p:cNvSpPr txBox="1"/>
          <p:nvPr/>
        </p:nvSpPr>
        <p:spPr>
          <a:xfrm>
            <a:off x="207425" y="2407700"/>
            <a:ext cx="4048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Avec cette interface , l’utilisateur aura un </a:t>
            </a:r>
            <a:r>
              <a:rPr lang="en">
                <a:solidFill>
                  <a:schemeClr val="dk1"/>
                </a:solidFill>
                <a:latin typeface="Mulish Medium"/>
                <a:ea typeface="Mulish Medium"/>
                <a:cs typeface="Mulish Medium"/>
                <a:sym typeface="Mulish Medium"/>
              </a:rPr>
              <a:t>aperçu</a:t>
            </a:r>
            <a:r>
              <a:rPr lang="en">
                <a:solidFill>
                  <a:schemeClr val="dk1"/>
                </a:solidFill>
                <a:latin typeface="Mulish Medium"/>
                <a:ea typeface="Mulish Medium"/>
                <a:cs typeface="Mulish Medium"/>
                <a:sym typeface="Mulish Medium"/>
              </a:rPr>
              <a:t> sur ses informations , il pourra les modifier ,  laisser un commentaire  , partager l’application , supprimer son compte et se </a:t>
            </a:r>
            <a:r>
              <a:rPr lang="en">
                <a:solidFill>
                  <a:schemeClr val="dk1"/>
                </a:solidFill>
                <a:latin typeface="Mulish Medium"/>
                <a:ea typeface="Mulish Medium"/>
                <a:cs typeface="Mulish Medium"/>
                <a:sym typeface="Mulish Medium"/>
              </a:rPr>
              <a:t>déconnecter</a:t>
            </a:r>
            <a:r>
              <a:rPr lang="en">
                <a:solidFill>
                  <a:schemeClr val="dk1"/>
                </a:solidFill>
                <a:latin typeface="Mulish Medium"/>
                <a:ea typeface="Mulish Medium"/>
                <a:cs typeface="Mulish Medium"/>
                <a:sym typeface="Mulish Medium"/>
              </a:rPr>
              <a:t> .</a:t>
            </a:r>
            <a:endParaRPr baseline="30000">
              <a:solidFill>
                <a:schemeClr val="dk1"/>
              </a:solidFill>
              <a:latin typeface="Mulish Medium"/>
              <a:ea typeface="Mulish Medium"/>
              <a:cs typeface="Mulish Medium"/>
              <a:sym typeface="Mulish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68" name="Shape 468"/>
        <p:cNvGrpSpPr/>
        <p:nvPr/>
      </p:nvGrpSpPr>
      <p:grpSpPr>
        <a:xfrm>
          <a:off x="0" y="0"/>
          <a:ext cx="0" cy="0"/>
          <a:chOff x="0" y="0"/>
          <a:chExt cx="0" cy="0"/>
        </a:xfrm>
      </p:grpSpPr>
      <p:sp>
        <p:nvSpPr>
          <p:cNvPr id="469" name="Google Shape;469;p64"/>
          <p:cNvSpPr txBox="1"/>
          <p:nvPr>
            <p:ph type="title"/>
          </p:nvPr>
        </p:nvSpPr>
        <p:spPr>
          <a:xfrm>
            <a:off x="27425" y="-883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Maquette , Présentation </a:t>
            </a:r>
            <a:endParaRPr/>
          </a:p>
          <a:p>
            <a:pPr indent="0" lvl="0" marL="0" rtl="0" algn="l">
              <a:spcBef>
                <a:spcPts val="0"/>
              </a:spcBef>
              <a:spcAft>
                <a:spcPts val="0"/>
              </a:spcAft>
              <a:buNone/>
            </a:pPr>
            <a:r>
              <a:rPr lang="en"/>
              <a:t>de la solution et Capture d’écran :</a:t>
            </a:r>
            <a:endParaRPr/>
          </a:p>
        </p:txBody>
      </p:sp>
      <p:sp>
        <p:nvSpPr>
          <p:cNvPr id="470" name="Google Shape;470;p64"/>
          <p:cNvSpPr txBox="1"/>
          <p:nvPr/>
        </p:nvSpPr>
        <p:spPr>
          <a:xfrm>
            <a:off x="283625" y="1892300"/>
            <a:ext cx="4637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Section  Calendrier :</a:t>
            </a:r>
            <a:endParaRPr b="1" sz="2000">
              <a:solidFill>
                <a:schemeClr val="dk1"/>
              </a:solidFill>
              <a:latin typeface="Mulish"/>
              <a:ea typeface="Mulish"/>
              <a:cs typeface="Mulish"/>
              <a:sym typeface="Mulish"/>
            </a:endParaRPr>
          </a:p>
        </p:txBody>
      </p:sp>
      <p:pic>
        <p:nvPicPr>
          <p:cNvPr id="471" name="Google Shape;471;p64"/>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72" name="Google Shape;472;p64"/>
          <p:cNvSpPr txBox="1"/>
          <p:nvPr/>
        </p:nvSpPr>
        <p:spPr>
          <a:xfrm>
            <a:off x="207425" y="2407700"/>
            <a:ext cx="4048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Cette interface offre à nos utilisateurs un calendrier complet avec lequel il pourra ajouter les évènements  importants , il aura un </a:t>
            </a:r>
            <a:r>
              <a:rPr lang="en">
                <a:solidFill>
                  <a:schemeClr val="dk1"/>
                </a:solidFill>
                <a:latin typeface="Mulish Medium"/>
                <a:ea typeface="Mulish Medium"/>
                <a:cs typeface="Mulish Medium"/>
                <a:sym typeface="Mulish Medium"/>
              </a:rPr>
              <a:t>aperçu</a:t>
            </a:r>
            <a:r>
              <a:rPr lang="en">
                <a:solidFill>
                  <a:schemeClr val="dk1"/>
                </a:solidFill>
                <a:latin typeface="Mulish Medium"/>
                <a:ea typeface="Mulish Medium"/>
                <a:cs typeface="Mulish Medium"/>
                <a:sym typeface="Mulish Medium"/>
              </a:rPr>
              <a:t> des </a:t>
            </a:r>
            <a:r>
              <a:rPr lang="en">
                <a:solidFill>
                  <a:schemeClr val="dk1"/>
                </a:solidFill>
                <a:latin typeface="Mulish Medium"/>
                <a:ea typeface="Mulish Medium"/>
                <a:cs typeface="Mulish Medium"/>
                <a:sym typeface="Mulish Medium"/>
              </a:rPr>
              <a:t>différentes</a:t>
            </a:r>
            <a:r>
              <a:rPr lang="en">
                <a:solidFill>
                  <a:schemeClr val="dk1"/>
                </a:solidFill>
                <a:latin typeface="Mulish Medium"/>
                <a:ea typeface="Mulish Medium"/>
                <a:cs typeface="Mulish Medium"/>
                <a:sym typeface="Mulish Medium"/>
              </a:rPr>
              <a:t> dates comme date d’entrée , date de sortie , les jours de vaccin etc .</a:t>
            </a:r>
            <a:endParaRPr baseline="30000">
              <a:solidFill>
                <a:schemeClr val="dk1"/>
              </a:solidFill>
              <a:latin typeface="Mulish Medium"/>
              <a:ea typeface="Mulish Medium"/>
              <a:cs typeface="Mulish Medium"/>
              <a:sym typeface="Mulish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76" name="Shape 476"/>
        <p:cNvGrpSpPr/>
        <p:nvPr/>
      </p:nvGrpSpPr>
      <p:grpSpPr>
        <a:xfrm>
          <a:off x="0" y="0"/>
          <a:ext cx="0" cy="0"/>
          <a:chOff x="0" y="0"/>
          <a:chExt cx="0" cy="0"/>
        </a:xfrm>
      </p:grpSpPr>
      <p:sp>
        <p:nvSpPr>
          <p:cNvPr id="477" name="Google Shape;477;p65"/>
          <p:cNvSpPr txBox="1"/>
          <p:nvPr>
            <p:ph type="title"/>
          </p:nvPr>
        </p:nvSpPr>
        <p:spPr>
          <a:xfrm>
            <a:off x="27425" y="-883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Maquette , Présentation </a:t>
            </a:r>
            <a:endParaRPr/>
          </a:p>
          <a:p>
            <a:pPr indent="0" lvl="0" marL="0" rtl="0" algn="l">
              <a:spcBef>
                <a:spcPts val="0"/>
              </a:spcBef>
              <a:spcAft>
                <a:spcPts val="0"/>
              </a:spcAft>
              <a:buNone/>
            </a:pPr>
            <a:r>
              <a:rPr lang="en"/>
              <a:t>de la solution et Capture d’écran :</a:t>
            </a:r>
            <a:endParaRPr/>
          </a:p>
        </p:txBody>
      </p:sp>
      <p:sp>
        <p:nvSpPr>
          <p:cNvPr id="478" name="Google Shape;478;p65"/>
          <p:cNvSpPr txBox="1"/>
          <p:nvPr/>
        </p:nvSpPr>
        <p:spPr>
          <a:xfrm>
            <a:off x="283625" y="1892300"/>
            <a:ext cx="4637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Section  Guide :</a:t>
            </a:r>
            <a:endParaRPr b="1" sz="2000">
              <a:solidFill>
                <a:schemeClr val="dk1"/>
              </a:solidFill>
              <a:latin typeface="Mulish"/>
              <a:ea typeface="Mulish"/>
              <a:cs typeface="Mulish"/>
              <a:sym typeface="Mulish"/>
            </a:endParaRPr>
          </a:p>
        </p:txBody>
      </p:sp>
      <p:pic>
        <p:nvPicPr>
          <p:cNvPr id="479" name="Google Shape;479;p65"/>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80" name="Google Shape;480;p65"/>
          <p:cNvSpPr txBox="1"/>
          <p:nvPr/>
        </p:nvSpPr>
        <p:spPr>
          <a:xfrm>
            <a:off x="207425" y="2407700"/>
            <a:ext cx="4048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Le second Joker fait son entrée avec une très belle interface et assez simple à utiliser , ici les utilisateurs peuvent consulter les </a:t>
            </a:r>
            <a:r>
              <a:rPr lang="en">
                <a:solidFill>
                  <a:schemeClr val="dk1"/>
                </a:solidFill>
                <a:latin typeface="Mulish Medium"/>
                <a:ea typeface="Mulish Medium"/>
                <a:cs typeface="Mulish Medium"/>
                <a:sym typeface="Mulish Medium"/>
              </a:rPr>
              <a:t>différentes</a:t>
            </a:r>
            <a:r>
              <a:rPr lang="en">
                <a:solidFill>
                  <a:schemeClr val="dk1"/>
                </a:solidFill>
                <a:latin typeface="Mulish Medium"/>
                <a:ea typeface="Mulish Medium"/>
                <a:cs typeface="Mulish Medium"/>
                <a:sym typeface="Mulish Medium"/>
              </a:rPr>
              <a:t> parties du guide qui comporte chacun des conseils , des bonnes pratiques de </a:t>
            </a:r>
            <a:r>
              <a:rPr lang="en">
                <a:solidFill>
                  <a:schemeClr val="dk1"/>
                </a:solidFill>
                <a:latin typeface="Mulish Medium"/>
                <a:ea typeface="Mulish Medium"/>
                <a:cs typeface="Mulish Medium"/>
                <a:sym typeface="Mulish Medium"/>
              </a:rPr>
              <a:t>l'élevage</a:t>
            </a:r>
            <a:r>
              <a:rPr lang="en">
                <a:solidFill>
                  <a:schemeClr val="dk1"/>
                </a:solidFill>
                <a:latin typeface="Mulish Medium"/>
                <a:ea typeface="Mulish Medium"/>
                <a:cs typeface="Mulish Medium"/>
                <a:sym typeface="Mulish Medium"/>
              </a:rPr>
              <a:t> avec à l’appui un audio explicatif des </a:t>
            </a:r>
            <a:r>
              <a:rPr lang="en">
                <a:solidFill>
                  <a:schemeClr val="dk1"/>
                </a:solidFill>
                <a:latin typeface="Mulish Medium"/>
                <a:ea typeface="Mulish Medium"/>
                <a:cs typeface="Mulish Medium"/>
                <a:sym typeface="Mulish Medium"/>
              </a:rPr>
              <a:t>écrits</a:t>
            </a:r>
            <a:r>
              <a:rPr lang="en">
                <a:solidFill>
                  <a:schemeClr val="dk1"/>
                </a:solidFill>
                <a:latin typeface="Mulish Medium"/>
                <a:ea typeface="Mulish Medium"/>
                <a:cs typeface="Mulish Medium"/>
                <a:sym typeface="Mulish Medium"/>
              </a:rPr>
              <a:t> de la partie du guide concerné  .</a:t>
            </a:r>
            <a:endParaRPr baseline="30000">
              <a:solidFill>
                <a:schemeClr val="dk1"/>
              </a:solidFill>
              <a:latin typeface="Mulish Medium"/>
              <a:ea typeface="Mulish Medium"/>
              <a:cs typeface="Mulish Medium"/>
              <a:sym typeface="Mulish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84" name="Shape 484"/>
        <p:cNvGrpSpPr/>
        <p:nvPr/>
      </p:nvGrpSpPr>
      <p:grpSpPr>
        <a:xfrm>
          <a:off x="0" y="0"/>
          <a:ext cx="0" cy="0"/>
          <a:chOff x="0" y="0"/>
          <a:chExt cx="0" cy="0"/>
        </a:xfrm>
      </p:grpSpPr>
      <p:sp>
        <p:nvSpPr>
          <p:cNvPr id="485" name="Google Shape;485;p66"/>
          <p:cNvSpPr txBox="1"/>
          <p:nvPr>
            <p:ph type="title"/>
          </p:nvPr>
        </p:nvSpPr>
        <p:spPr>
          <a:xfrm>
            <a:off x="1685425" y="244800"/>
            <a:ext cx="549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 de déploiement</a:t>
            </a:r>
            <a:endParaRPr/>
          </a:p>
        </p:txBody>
      </p:sp>
      <p:sp>
        <p:nvSpPr>
          <p:cNvPr id="486" name="Google Shape;486;p66"/>
          <p:cNvSpPr txBox="1"/>
          <p:nvPr>
            <p:ph idx="1" type="subTitle"/>
          </p:nvPr>
        </p:nvSpPr>
        <p:spPr>
          <a:xfrm>
            <a:off x="479500" y="1239750"/>
            <a:ext cx="7442700" cy="16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 plan détaillé de déploiement a été élaboré pour assurer un déploiement progressif et efficace de l'application. Il comprend les étapes de test, de validation, ainsi que la mise en production sur les plateformes cibles telles que les App Store (iOS) et Play Store (Android), ainsi que le déploiement sur le Cloud AWS pour l'hébergement.</a:t>
            </a:r>
            <a:endParaRPr/>
          </a:p>
        </p:txBody>
      </p:sp>
      <p:pic>
        <p:nvPicPr>
          <p:cNvPr id="487" name="Google Shape;487;p66"/>
          <p:cNvPicPr preferRelativeResize="0"/>
          <p:nvPr/>
        </p:nvPicPr>
        <p:blipFill>
          <a:blip r:embed="rId3">
            <a:alphaModFix/>
          </a:blip>
          <a:stretch>
            <a:fillRect/>
          </a:stretch>
        </p:blipFill>
        <p:spPr>
          <a:xfrm>
            <a:off x="265075" y="2783475"/>
            <a:ext cx="3201613" cy="1982249"/>
          </a:xfrm>
          <a:prstGeom prst="rect">
            <a:avLst/>
          </a:prstGeom>
          <a:noFill/>
          <a:ln>
            <a:noFill/>
          </a:ln>
        </p:spPr>
      </p:pic>
      <p:pic>
        <p:nvPicPr>
          <p:cNvPr id="488" name="Google Shape;488;p66"/>
          <p:cNvPicPr preferRelativeResize="0"/>
          <p:nvPr/>
        </p:nvPicPr>
        <p:blipFill>
          <a:blip r:embed="rId4">
            <a:alphaModFix/>
          </a:blip>
          <a:stretch>
            <a:fillRect/>
          </a:stretch>
        </p:blipFill>
        <p:spPr>
          <a:xfrm>
            <a:off x="3869649" y="2859675"/>
            <a:ext cx="1873450" cy="1873450"/>
          </a:xfrm>
          <a:prstGeom prst="rect">
            <a:avLst/>
          </a:prstGeom>
          <a:noFill/>
          <a:ln>
            <a:noFill/>
          </a:ln>
        </p:spPr>
      </p:pic>
      <p:pic>
        <p:nvPicPr>
          <p:cNvPr id="489" name="Google Shape;489;p66"/>
          <p:cNvPicPr preferRelativeResize="0"/>
          <p:nvPr/>
        </p:nvPicPr>
        <p:blipFill>
          <a:blip r:embed="rId5">
            <a:alphaModFix/>
          </a:blip>
          <a:stretch>
            <a:fillRect/>
          </a:stretch>
        </p:blipFill>
        <p:spPr>
          <a:xfrm>
            <a:off x="6553200" y="2859675"/>
            <a:ext cx="1873450" cy="1873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67"/>
          <p:cNvPicPr preferRelativeResize="0"/>
          <p:nvPr>
            <p:ph idx="2" type="pic"/>
          </p:nvPr>
        </p:nvPicPr>
        <p:blipFill rotWithShape="1">
          <a:blip r:embed="rId3">
            <a:alphaModFix/>
          </a:blip>
          <a:srcRect b="13492" l="0" r="0" t="13492"/>
          <a:stretch/>
        </p:blipFill>
        <p:spPr>
          <a:xfrm>
            <a:off x="1" y="0"/>
            <a:ext cx="9144000" cy="5143499"/>
          </a:xfrm>
          <a:prstGeom prst="rect">
            <a:avLst/>
          </a:prstGeom>
        </p:spPr>
      </p:pic>
      <p:sp>
        <p:nvSpPr>
          <p:cNvPr id="495" name="Google Shape;495;p67"/>
          <p:cNvSpPr/>
          <p:nvPr/>
        </p:nvSpPr>
        <p:spPr>
          <a:xfrm>
            <a:off x="0" y="3317550"/>
            <a:ext cx="6272700" cy="18258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7"/>
          <p:cNvSpPr/>
          <p:nvPr/>
        </p:nvSpPr>
        <p:spPr>
          <a:xfrm>
            <a:off x="-503875" y="-880850"/>
            <a:ext cx="3012900" cy="3012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7" name="Google Shape;497;p67"/>
          <p:cNvSpPr txBox="1"/>
          <p:nvPr>
            <p:ph type="title"/>
          </p:nvPr>
        </p:nvSpPr>
        <p:spPr>
          <a:xfrm>
            <a:off x="256025" y="3704875"/>
            <a:ext cx="5239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498" name="Google Shape;498;p67"/>
          <p:cNvSpPr txBox="1"/>
          <p:nvPr>
            <p:ph idx="3" type="title"/>
          </p:nvPr>
        </p:nvSpPr>
        <p:spPr>
          <a:xfrm>
            <a:off x="548500" y="549875"/>
            <a:ext cx="126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2" name="Shape 502"/>
        <p:cNvGrpSpPr/>
        <p:nvPr/>
      </p:nvGrpSpPr>
      <p:grpSpPr>
        <a:xfrm>
          <a:off x="0" y="0"/>
          <a:ext cx="0" cy="0"/>
          <a:chOff x="0" y="0"/>
          <a:chExt cx="0" cy="0"/>
        </a:xfrm>
      </p:grpSpPr>
      <p:sp>
        <p:nvSpPr>
          <p:cNvPr id="503" name="Google Shape;503;p68"/>
          <p:cNvSpPr txBox="1"/>
          <p:nvPr>
            <p:ph type="title"/>
          </p:nvPr>
        </p:nvSpPr>
        <p:spPr>
          <a:xfrm>
            <a:off x="1543750" y="370350"/>
            <a:ext cx="7735500" cy="6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solidFill>
                  <a:srgbClr val="FF9900"/>
                </a:solidFill>
              </a:rPr>
              <a:t>Résumé</a:t>
            </a:r>
            <a:r>
              <a:rPr lang="en" sz="4000">
                <a:solidFill>
                  <a:srgbClr val="FF9900"/>
                </a:solidFill>
              </a:rPr>
              <a:t> du travail</a:t>
            </a:r>
            <a:endParaRPr sz="4000">
              <a:solidFill>
                <a:srgbClr val="FF9900"/>
              </a:solidFill>
            </a:endParaRPr>
          </a:p>
        </p:txBody>
      </p:sp>
      <p:sp>
        <p:nvSpPr>
          <p:cNvPr id="504" name="Google Shape;504;p68"/>
          <p:cNvSpPr txBox="1"/>
          <p:nvPr>
            <p:ph idx="1" type="subTitle"/>
          </p:nvPr>
        </p:nvSpPr>
        <p:spPr>
          <a:xfrm>
            <a:off x="1658050" y="1338625"/>
            <a:ext cx="5344500" cy="277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latin typeface="Mulish"/>
                <a:ea typeface="Mulish"/>
                <a:cs typeface="Mulish"/>
                <a:sym typeface="Mulish"/>
              </a:rPr>
              <a:t>Ce projet a été une opportunité de mettre en pratique des compétences techniques en conception logicielle et développement d'applications. Mon apport personnel a été de conceptualiser et de mettre en œuvre une plateforme qui vise à résoudre des problèmes concrets pour les éleveurs. En tant qu'éleveur moi-même, j'ai compris l'importance cruciale d'optimiser la gestion de l'élevage pour réduire les pertes, améliorer la rentabilité et minimiser les risques.</a:t>
            </a:r>
            <a:endParaRPr b="1">
              <a:latin typeface="Mulish"/>
              <a:ea typeface="Mulish"/>
              <a:cs typeface="Mulish"/>
              <a:sym typeface="Mulish"/>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8" name="Shape 508"/>
        <p:cNvGrpSpPr/>
        <p:nvPr/>
      </p:nvGrpSpPr>
      <p:grpSpPr>
        <a:xfrm>
          <a:off x="0" y="0"/>
          <a:ext cx="0" cy="0"/>
          <a:chOff x="0" y="0"/>
          <a:chExt cx="0" cy="0"/>
        </a:xfrm>
      </p:grpSpPr>
      <p:sp>
        <p:nvSpPr>
          <p:cNvPr id="509" name="Google Shape;509;p69"/>
          <p:cNvSpPr txBox="1"/>
          <p:nvPr>
            <p:ph type="title"/>
          </p:nvPr>
        </p:nvSpPr>
        <p:spPr>
          <a:xfrm>
            <a:off x="1543750" y="370350"/>
            <a:ext cx="7735500" cy="6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solidFill>
                  <a:srgbClr val="FF9900"/>
                </a:solidFill>
              </a:rPr>
              <a:t>Perspectives</a:t>
            </a:r>
            <a:endParaRPr sz="4000">
              <a:solidFill>
                <a:srgbClr val="FF9900"/>
              </a:solidFill>
            </a:endParaRPr>
          </a:p>
        </p:txBody>
      </p:sp>
      <p:sp>
        <p:nvSpPr>
          <p:cNvPr id="510" name="Google Shape;510;p69"/>
          <p:cNvSpPr txBox="1"/>
          <p:nvPr>
            <p:ph idx="1" type="subTitle"/>
          </p:nvPr>
        </p:nvSpPr>
        <p:spPr>
          <a:xfrm>
            <a:off x="1658050" y="1338625"/>
            <a:ext cx="5344500" cy="27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ulish"/>
                <a:ea typeface="Mulish"/>
                <a:cs typeface="Mulish"/>
                <a:sym typeface="Mulish"/>
              </a:rPr>
              <a:t>À l'avenir, PouletFarm pourrait évoluer en intégrant de nouvelles fonctionnalités, telles que l'intelligence artificielle pour des prévisions plus précises, l'analyse de données pour des recommandations personnalisées, ou encore l'expansion vers d'autres régions pour soutenir davantage les éleveurs à l'échelle continentale. Cette application représente un potentiel significatif pour transformer positivement le secteur avicole en Afrique, en contribuant à son développement et à sa durabilité.</a:t>
            </a:r>
            <a:endParaRPr b="1">
              <a:latin typeface="Mulish"/>
              <a:ea typeface="Mulish"/>
              <a:cs typeface="Mulish"/>
              <a:sym typeface="Mulish"/>
            </a:endParaRPr>
          </a:p>
          <a:p>
            <a:pPr indent="0" lvl="0" marL="0" rtl="0" algn="l">
              <a:spcBef>
                <a:spcPts val="1600"/>
              </a:spcBef>
              <a:spcAft>
                <a:spcPts val="0"/>
              </a:spcAft>
              <a:buNone/>
            </a:pPr>
            <a:r>
              <a:t/>
            </a:r>
            <a:endParaRPr b="1">
              <a:latin typeface="Mulish"/>
              <a:ea typeface="Mulish"/>
              <a:cs typeface="Mulish"/>
              <a:sym typeface="Mulish"/>
            </a:endParaRPr>
          </a:p>
          <a:p>
            <a:pPr indent="0" lvl="0" marL="0" rtl="0" algn="l">
              <a:spcBef>
                <a:spcPts val="1600"/>
              </a:spcBef>
              <a:spcAft>
                <a:spcPts val="1600"/>
              </a:spcAft>
              <a:buNone/>
            </a:pPr>
            <a:r>
              <a:t/>
            </a:r>
            <a:endParaRPr b="1">
              <a:latin typeface="Mulish"/>
              <a:ea typeface="Mulish"/>
              <a:cs typeface="Mulish"/>
              <a:sym typeface="Mulish"/>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09" name="Shape 209"/>
        <p:cNvGrpSpPr/>
        <p:nvPr/>
      </p:nvGrpSpPr>
      <p:grpSpPr>
        <a:xfrm>
          <a:off x="0" y="0"/>
          <a:ext cx="0" cy="0"/>
          <a:chOff x="0" y="0"/>
          <a:chExt cx="0" cy="0"/>
        </a:xfrm>
      </p:grpSpPr>
      <p:pic>
        <p:nvPicPr>
          <p:cNvPr id="210" name="Google Shape;210;p36"/>
          <p:cNvPicPr preferRelativeResize="0"/>
          <p:nvPr>
            <p:ph idx="2" type="pic"/>
          </p:nvPr>
        </p:nvPicPr>
        <p:blipFill rotWithShape="1">
          <a:blip r:embed="rId3">
            <a:alphaModFix/>
          </a:blip>
          <a:srcRect b="0" l="1143" r="1143" t="0"/>
          <a:stretch/>
        </p:blipFill>
        <p:spPr>
          <a:xfrm>
            <a:off x="-9991" y="0"/>
            <a:ext cx="3793250" cy="5143499"/>
          </a:xfrm>
          <a:prstGeom prst="rect">
            <a:avLst/>
          </a:prstGeom>
          <a:noFill/>
          <a:ln>
            <a:noFill/>
          </a:ln>
        </p:spPr>
      </p:pic>
      <p:sp>
        <p:nvSpPr>
          <p:cNvPr id="211" name="Google Shape;211;p36"/>
          <p:cNvSpPr txBox="1"/>
          <p:nvPr>
            <p:ph type="title"/>
          </p:nvPr>
        </p:nvSpPr>
        <p:spPr>
          <a:xfrm>
            <a:off x="3938795" y="354081"/>
            <a:ext cx="46452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a:t>Contexte</a:t>
            </a:r>
            <a:endParaRPr/>
          </a:p>
        </p:txBody>
      </p:sp>
      <p:sp>
        <p:nvSpPr>
          <p:cNvPr id="212" name="Google Shape;212;p36"/>
          <p:cNvSpPr txBox="1"/>
          <p:nvPr>
            <p:ph idx="1" type="subTitle"/>
          </p:nvPr>
        </p:nvSpPr>
        <p:spPr>
          <a:xfrm>
            <a:off x="3940300" y="1358944"/>
            <a:ext cx="4642200" cy="31038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a:t>L'élevage avicole au Mali, comme dans de nombreuses régions d'Afrique, représente une activité économique vitale pour de nombreux éleveurs. Cependant, ces derniers sont confrontés à des défis majeurs entravant l'efficacité et la rentabilité de leurs exploitations avicoles. Ces défis entravent l'optimisation de la gestion des élevages, engendrant des pertes importantes et des difficultés dans la prise de décisions éclairées pour améliorer la rentabilité des exploitations.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16" name="Shape 216"/>
        <p:cNvGrpSpPr/>
        <p:nvPr/>
      </p:nvGrpSpPr>
      <p:grpSpPr>
        <a:xfrm>
          <a:off x="0" y="0"/>
          <a:ext cx="0" cy="0"/>
          <a:chOff x="0" y="0"/>
          <a:chExt cx="0" cy="0"/>
        </a:xfrm>
      </p:grpSpPr>
      <p:pic>
        <p:nvPicPr>
          <p:cNvPr id="217" name="Google Shape;217;p37"/>
          <p:cNvPicPr preferRelativeResize="0"/>
          <p:nvPr>
            <p:ph idx="2" type="pic"/>
          </p:nvPr>
        </p:nvPicPr>
        <p:blipFill rotWithShape="1">
          <a:blip r:embed="rId3">
            <a:alphaModFix/>
          </a:blip>
          <a:srcRect b="0" l="28017" r="28013" t="0"/>
          <a:stretch/>
        </p:blipFill>
        <p:spPr>
          <a:xfrm>
            <a:off x="0" y="0"/>
            <a:ext cx="3015376" cy="5143500"/>
          </a:xfrm>
          <a:prstGeom prst="rect">
            <a:avLst/>
          </a:prstGeom>
        </p:spPr>
      </p:pic>
      <p:sp>
        <p:nvSpPr>
          <p:cNvPr id="218" name="Google Shape;218;p37"/>
          <p:cNvSpPr txBox="1"/>
          <p:nvPr>
            <p:ph type="title"/>
          </p:nvPr>
        </p:nvSpPr>
        <p:spPr>
          <a:xfrm>
            <a:off x="3002403" y="861250"/>
            <a:ext cx="546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Problématiques</a:t>
            </a:r>
            <a:endParaRPr/>
          </a:p>
        </p:txBody>
      </p:sp>
      <p:sp>
        <p:nvSpPr>
          <p:cNvPr id="219" name="Google Shape;219;p37"/>
          <p:cNvSpPr txBox="1"/>
          <p:nvPr>
            <p:ph idx="1" type="subTitle"/>
          </p:nvPr>
        </p:nvSpPr>
        <p:spPr>
          <a:xfrm>
            <a:off x="4184550" y="1729025"/>
            <a:ext cx="3154800" cy="26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élevages de poulets sont confrontés à des taux de mortalité élevés, une gestion complexe des ressources alimentaires et médicales, ainsi qu'à des difficultés dans la planification et le suivi précis des lots de poulets. Ces obstacles entravent la productivité et la viabilité économique de ces exploitations.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23" name="Shape 223"/>
        <p:cNvGrpSpPr/>
        <p:nvPr/>
      </p:nvGrpSpPr>
      <p:grpSpPr>
        <a:xfrm>
          <a:off x="0" y="0"/>
          <a:ext cx="0" cy="0"/>
          <a:chOff x="0" y="0"/>
          <a:chExt cx="0" cy="0"/>
        </a:xfrm>
      </p:grpSpPr>
      <p:pic>
        <p:nvPicPr>
          <p:cNvPr id="224" name="Google Shape;224;p38"/>
          <p:cNvPicPr preferRelativeResize="0"/>
          <p:nvPr>
            <p:ph idx="2" type="pic"/>
          </p:nvPr>
        </p:nvPicPr>
        <p:blipFill rotWithShape="1">
          <a:blip r:embed="rId3">
            <a:alphaModFix/>
          </a:blip>
          <a:srcRect b="0" l="30461" r="30465" t="0"/>
          <a:stretch/>
        </p:blipFill>
        <p:spPr>
          <a:xfrm>
            <a:off x="0" y="0"/>
            <a:ext cx="3015373" cy="5143501"/>
          </a:xfrm>
          <a:prstGeom prst="rect">
            <a:avLst/>
          </a:prstGeom>
        </p:spPr>
      </p:pic>
      <p:sp>
        <p:nvSpPr>
          <p:cNvPr id="225" name="Google Shape;225;p38"/>
          <p:cNvSpPr txBox="1"/>
          <p:nvPr>
            <p:ph type="title"/>
          </p:nvPr>
        </p:nvSpPr>
        <p:spPr>
          <a:xfrm>
            <a:off x="2773803" y="861250"/>
            <a:ext cx="546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Objectifs</a:t>
            </a:r>
            <a:endParaRPr/>
          </a:p>
        </p:txBody>
      </p:sp>
      <p:sp>
        <p:nvSpPr>
          <p:cNvPr id="226" name="Google Shape;226;p38"/>
          <p:cNvSpPr txBox="1"/>
          <p:nvPr>
            <p:ph idx="1" type="subTitle"/>
          </p:nvPr>
        </p:nvSpPr>
        <p:spPr>
          <a:xfrm>
            <a:off x="4184550" y="1729025"/>
            <a:ext cx="3154800" cy="26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 projet "PouletFarm" s'inscrit dans une démarche visant à proposer une solution concrète pour améliorer les performances, réduire les taux de mortalité, faciliter la gestion des élevages, et fournir des informations en temps réel. L'objectif ultime est d'optimiser l'élevage de poulets au Mali, en offrant une plateforme digitale adaptée aux besoins spécifiques des éleveurs avicoles.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30" name="Shape 230"/>
        <p:cNvGrpSpPr/>
        <p:nvPr/>
      </p:nvGrpSpPr>
      <p:grpSpPr>
        <a:xfrm>
          <a:off x="0" y="0"/>
          <a:ext cx="0" cy="0"/>
          <a:chOff x="0" y="0"/>
          <a:chExt cx="0" cy="0"/>
        </a:xfrm>
      </p:grpSpPr>
      <p:pic>
        <p:nvPicPr>
          <p:cNvPr id="231" name="Google Shape;231;p39"/>
          <p:cNvPicPr preferRelativeResize="0"/>
          <p:nvPr>
            <p:ph idx="2" type="pic"/>
          </p:nvPr>
        </p:nvPicPr>
        <p:blipFill rotWithShape="1">
          <a:blip r:embed="rId3">
            <a:alphaModFix/>
          </a:blip>
          <a:srcRect b="0" l="27418" r="27418" t="0"/>
          <a:stretch/>
        </p:blipFill>
        <p:spPr>
          <a:xfrm>
            <a:off x="0" y="0"/>
            <a:ext cx="3015374" cy="5143501"/>
          </a:xfrm>
          <a:prstGeom prst="rect">
            <a:avLst/>
          </a:prstGeom>
        </p:spPr>
      </p:pic>
      <p:sp>
        <p:nvSpPr>
          <p:cNvPr id="232" name="Google Shape;232;p39"/>
          <p:cNvSpPr txBox="1"/>
          <p:nvPr>
            <p:ph type="title"/>
          </p:nvPr>
        </p:nvSpPr>
        <p:spPr>
          <a:xfrm>
            <a:off x="2773803" y="861250"/>
            <a:ext cx="546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Motivation / intérêt </a:t>
            </a:r>
            <a:endParaRPr/>
          </a:p>
        </p:txBody>
      </p:sp>
      <p:sp>
        <p:nvSpPr>
          <p:cNvPr id="233" name="Google Shape;233;p39"/>
          <p:cNvSpPr txBox="1"/>
          <p:nvPr>
            <p:ph idx="1" type="subTitle"/>
          </p:nvPr>
        </p:nvSpPr>
        <p:spPr>
          <a:xfrm>
            <a:off x="4184550" y="1729025"/>
            <a:ext cx="3154800" cy="26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En tant qu'éleveur, je comprends profondément la douleur de voir son investissement financier s'évanouir et de constater que malgré un travail acharné, les récompenses espérées ne se matérialisent pas. C'est cette expérience personnelle qui motive le développement de PouletFarm, cherchant à alléger le fardeau des éleveurs et à leur offrir un outil efficace pour transformer leurs efforts en résultats tangibles.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40"/>
          <p:cNvPicPr preferRelativeResize="0"/>
          <p:nvPr>
            <p:ph idx="2" type="pic"/>
          </p:nvPr>
        </p:nvPicPr>
        <p:blipFill rotWithShape="1">
          <a:blip r:embed="rId3">
            <a:alphaModFix/>
          </a:blip>
          <a:srcRect b="13492" l="0" r="0" t="13492"/>
          <a:stretch/>
        </p:blipFill>
        <p:spPr>
          <a:xfrm>
            <a:off x="1" y="0"/>
            <a:ext cx="9144000" cy="5143499"/>
          </a:xfrm>
          <a:prstGeom prst="rect">
            <a:avLst/>
          </a:prstGeom>
        </p:spPr>
      </p:pic>
      <p:sp>
        <p:nvSpPr>
          <p:cNvPr id="239" name="Google Shape;239;p40"/>
          <p:cNvSpPr/>
          <p:nvPr/>
        </p:nvSpPr>
        <p:spPr>
          <a:xfrm>
            <a:off x="0" y="3317550"/>
            <a:ext cx="6272700" cy="18258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0"/>
          <p:cNvSpPr/>
          <p:nvPr/>
        </p:nvSpPr>
        <p:spPr>
          <a:xfrm>
            <a:off x="-503875" y="-880850"/>
            <a:ext cx="3012900" cy="3012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40"/>
          <p:cNvSpPr txBox="1"/>
          <p:nvPr>
            <p:ph type="title"/>
          </p:nvPr>
        </p:nvSpPr>
        <p:spPr>
          <a:xfrm>
            <a:off x="379050" y="3809550"/>
            <a:ext cx="5239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Etude de l’art et méthodologie</a:t>
            </a:r>
            <a:endParaRPr/>
          </a:p>
        </p:txBody>
      </p:sp>
      <p:sp>
        <p:nvSpPr>
          <p:cNvPr id="242" name="Google Shape;242;p40"/>
          <p:cNvSpPr txBox="1"/>
          <p:nvPr>
            <p:ph idx="3" type="title"/>
          </p:nvPr>
        </p:nvSpPr>
        <p:spPr>
          <a:xfrm>
            <a:off x="548500" y="549875"/>
            <a:ext cx="126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46" name="Shape 246"/>
        <p:cNvGrpSpPr/>
        <p:nvPr/>
      </p:nvGrpSpPr>
      <p:grpSpPr>
        <a:xfrm>
          <a:off x="0" y="0"/>
          <a:ext cx="0" cy="0"/>
          <a:chOff x="0" y="0"/>
          <a:chExt cx="0" cy="0"/>
        </a:xfrm>
      </p:grpSpPr>
      <p:pic>
        <p:nvPicPr>
          <p:cNvPr id="247" name="Google Shape;247;p41"/>
          <p:cNvPicPr preferRelativeResize="0"/>
          <p:nvPr>
            <p:ph idx="2" type="pic"/>
          </p:nvPr>
        </p:nvPicPr>
        <p:blipFill rotWithShape="1">
          <a:blip r:embed="rId3">
            <a:alphaModFix/>
          </a:blip>
          <a:srcRect b="0" l="19009" r="19009" t="0"/>
          <a:stretch/>
        </p:blipFill>
        <p:spPr>
          <a:xfrm>
            <a:off x="2850" y="0"/>
            <a:ext cx="4783479" cy="5143500"/>
          </a:xfrm>
          <a:prstGeom prst="rect">
            <a:avLst/>
          </a:prstGeom>
        </p:spPr>
      </p:pic>
      <p:sp>
        <p:nvSpPr>
          <p:cNvPr id="248" name="Google Shape;248;p41"/>
          <p:cNvSpPr txBox="1"/>
          <p:nvPr>
            <p:ph type="title"/>
          </p:nvPr>
        </p:nvSpPr>
        <p:spPr>
          <a:xfrm>
            <a:off x="4786325" y="85000"/>
            <a:ext cx="511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Étude de l’Art et Méthodologie</a:t>
            </a:r>
            <a:endParaRPr/>
          </a:p>
        </p:txBody>
      </p:sp>
      <p:sp>
        <p:nvSpPr>
          <p:cNvPr id="249" name="Google Shape;249;p41"/>
          <p:cNvSpPr txBox="1"/>
          <p:nvPr>
            <p:ph idx="1" type="subTitle"/>
          </p:nvPr>
        </p:nvSpPr>
        <p:spPr>
          <a:xfrm>
            <a:off x="5023300" y="1370500"/>
            <a:ext cx="3897900" cy="365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solutions existantes pour la gestion des élevages avicoles reposent principalement sur des méthodes traditionnelles, manuelles et peu technologiques. Actuellement, les éleveurs se fient souvent à des techniques héritées, des connaissances empiriques et un suivi manuel pour gérer leurs élevages.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L'absence d'outils technologiques adaptés limite la capacité des éleveurs à surveiller efficacement la croissance et la santé des poulets, à planifier précisément les vaccins, à gérer les stocks de nourriture et de médicaments, et à effectuer une analyse économique approfondie de leurs exploitations.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bile Banking Newsletter by Slidesgo">
  <a:themeElements>
    <a:clrScheme name="Simple Light">
      <a:dk1>
        <a:srgbClr val="191919"/>
      </a:dk1>
      <a:lt1>
        <a:srgbClr val="FFFFFF"/>
      </a:lt1>
      <a:dk2>
        <a:srgbClr val="344E41"/>
      </a:dk2>
      <a:lt2>
        <a:srgbClr val="307466"/>
      </a:lt2>
      <a:accent1>
        <a:srgbClr val="49D49D"/>
      </a:accent1>
      <a:accent2>
        <a:srgbClr val="69EBD0"/>
      </a:accent2>
      <a:accent3>
        <a:srgbClr val="95F9E3"/>
      </a:accent3>
      <a:accent4>
        <a:srgbClr val="EEEEEE"/>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